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3" r:id="rId4"/>
    <p:sldId id="262" r:id="rId5"/>
    <p:sldId id="258" r:id="rId6"/>
    <p:sldId id="264" r:id="rId7"/>
    <p:sldId id="265" r:id="rId8"/>
    <p:sldId id="27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8B47C0-BE4F-404B-B122-49585E1DF1F8}" type="datetimeFigureOut">
              <a:rPr lang="zh-TW" altLang="en-US" smtClean="0"/>
              <a:t>2022/7/4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A47173-04FC-4757-9B68-3653C957DD1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rplist.nafco.com.t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ip.nafco.com.tw/DefaultCred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/>
              <a:t>CreditControl</a:t>
            </a:r>
            <a:r>
              <a:rPr lang="zh-TW" altLang="en-US" dirty="0"/>
              <a:t>申請單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95536" y="34290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 smtClean="0"/>
              <a:t> </a:t>
            </a:r>
            <a:r>
              <a:rPr lang="zh-TW" altLang="en-US" sz="3600" dirty="0"/>
              <a:t>開發與維護</a:t>
            </a:r>
            <a:r>
              <a:rPr lang="zh-TW" altLang="en-US" sz="3600" dirty="0" smtClean="0"/>
              <a:t>單位</a:t>
            </a:r>
            <a:r>
              <a:rPr lang="en-US" altLang="zh-TW" sz="3600" dirty="0" smtClean="0"/>
              <a:t>:MIS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650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24732" y="116632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en-US" dirty="0" smtClean="0"/>
              <a:t>查詢清單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43608" y="5157192"/>
            <a:ext cx="738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可經由上方的查詢方式進行查詢您要的清單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2.</a:t>
            </a:r>
            <a:r>
              <a:rPr lang="zh-TW" altLang="en-US" dirty="0" smtClean="0"/>
              <a:t>可點選單號連結</a:t>
            </a:r>
            <a:r>
              <a:rPr lang="en-US" altLang="zh-TW" dirty="0" smtClean="0"/>
              <a:t>,</a:t>
            </a:r>
            <a:r>
              <a:rPr lang="zh-TW" altLang="en-US" dirty="0" smtClean="0"/>
              <a:t> 查看單筆申請的填寫內容</a:t>
            </a:r>
            <a:endParaRPr lang="zh-TW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430"/>
            <a:ext cx="9019506" cy="29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24732" y="116632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en-US" dirty="0" smtClean="0"/>
              <a:t>查詢清單</a:t>
            </a:r>
            <a:r>
              <a:rPr lang="en-US" altLang="zh-TW" dirty="0" smtClean="0"/>
              <a:t>:</a:t>
            </a:r>
            <a:r>
              <a:rPr lang="zh-TW" altLang="en-US" dirty="0" smtClean="0"/>
              <a:t>簽核狀態查詢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43608" y="2912241"/>
            <a:ext cx="7383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可透過按鈕</a:t>
            </a:r>
            <a:r>
              <a:rPr lang="en-US" altLang="zh-TW" dirty="0" smtClean="0"/>
              <a:t>:</a:t>
            </a:r>
            <a:r>
              <a:rPr lang="zh-TW" altLang="en-US" dirty="0" smtClean="0"/>
              <a:t>業務簽核狀態與</a:t>
            </a:r>
            <a:r>
              <a:rPr lang="zh-TW" altLang="en-US" dirty="0"/>
              <a:t>按鈕</a:t>
            </a:r>
            <a:r>
              <a:rPr lang="en-US" altLang="zh-TW" dirty="0"/>
              <a:t>:</a:t>
            </a:r>
            <a:r>
              <a:rPr lang="zh-TW" altLang="en-US" dirty="0" smtClean="0"/>
              <a:t>財務的</a:t>
            </a:r>
            <a:r>
              <a:rPr lang="zh-TW" altLang="en-US" dirty="0"/>
              <a:t>簽核</a:t>
            </a:r>
            <a:r>
              <a:rPr lang="zh-TW" altLang="en-US" dirty="0" smtClean="0"/>
              <a:t>狀態得知目前的簽核清單</a:t>
            </a:r>
            <a:endParaRPr lang="zh-TW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22" y="1052736"/>
            <a:ext cx="9209322" cy="18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1573"/>
            <a:ext cx="6701011" cy="34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24732" y="116632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en-US" dirty="0" smtClean="0"/>
              <a:t>查詢清單</a:t>
            </a:r>
            <a:r>
              <a:rPr lang="en-US" altLang="zh-TW" dirty="0" smtClean="0"/>
              <a:t>:</a:t>
            </a:r>
            <a:r>
              <a:rPr lang="zh-TW" altLang="en-US" dirty="0" smtClean="0"/>
              <a:t>當被退件時處理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4149080"/>
            <a:ext cx="738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如業務被退件</a:t>
            </a:r>
            <a:r>
              <a:rPr lang="en-US" altLang="zh-TW" dirty="0" smtClean="0"/>
              <a:t>:</a:t>
            </a:r>
            <a:r>
              <a:rPr lang="zh-TW" altLang="en-US" dirty="0"/>
              <a:t>原業務申請</a:t>
            </a:r>
            <a:r>
              <a:rPr lang="zh-TW" altLang="en-US" dirty="0" smtClean="0"/>
              <a:t>者登入後有權限重填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業務修改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並送簽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如信控被退件</a:t>
            </a:r>
            <a:r>
              <a:rPr lang="en-US" altLang="zh-TW" dirty="0" smtClean="0"/>
              <a:t>:</a:t>
            </a:r>
            <a:r>
              <a:rPr lang="zh-TW" altLang="en-US" dirty="0" smtClean="0"/>
              <a:t>原財務申請者登入後有</a:t>
            </a:r>
            <a:r>
              <a:rPr lang="zh-TW" altLang="en-US" dirty="0"/>
              <a:t>權限重填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信控填具</a:t>
            </a:r>
            <a:r>
              <a:rPr lang="en-US" altLang="zh-TW" dirty="0" smtClean="0"/>
              <a:t>”</a:t>
            </a:r>
            <a:r>
              <a:rPr lang="zh-TW" altLang="en-US" dirty="0"/>
              <a:t>並送</a:t>
            </a:r>
            <a:r>
              <a:rPr lang="zh-TW" altLang="en-US" dirty="0" smtClean="0"/>
              <a:t>簽</a:t>
            </a:r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1534"/>
            <a:ext cx="8716525" cy="15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3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24732" y="116632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en-US" dirty="0" smtClean="0"/>
              <a:t>信控填具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4149080"/>
            <a:ext cx="738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當業務簽核狀態</a:t>
            </a:r>
            <a:r>
              <a:rPr lang="en-US" altLang="zh-TW" dirty="0" smtClean="0"/>
              <a:t>Approved</a:t>
            </a:r>
            <a:r>
              <a:rPr lang="zh-TW" altLang="en-US" dirty="0" smtClean="0"/>
              <a:t>後</a:t>
            </a:r>
            <a:r>
              <a:rPr lang="en-US" altLang="zh-TW" dirty="0" smtClean="0"/>
              <a:t>,</a:t>
            </a:r>
            <a:r>
              <a:rPr lang="zh-TW" altLang="en-US" dirty="0" smtClean="0"/>
              <a:t> 會出現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信控填具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按鈕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2.</a:t>
            </a:r>
            <a:r>
              <a:rPr lang="zh-TW" altLang="en-US" dirty="0" smtClean="0"/>
              <a:t>此按鈕僅可財務單位能使用</a:t>
            </a:r>
            <a:endParaRPr lang="en-US" altLang="zh-TW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1"/>
            <a:ext cx="9144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en-US" dirty="0" smtClean="0"/>
              <a:t>信控填具</a:t>
            </a:r>
            <a:r>
              <a:rPr lang="en-US" altLang="zh-TW" dirty="0" smtClean="0"/>
              <a:t>:</a:t>
            </a:r>
            <a:r>
              <a:rPr lang="zh-TW" altLang="en-US" dirty="0" smtClean="0"/>
              <a:t>填寫內容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862268" cy="51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483768" y="5871770"/>
            <a:ext cx="7383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 信控人員可進行填寫表單</a:t>
            </a:r>
            <a:r>
              <a:rPr lang="en-US" altLang="zh-TW" dirty="0"/>
              <a:t>(</a:t>
            </a:r>
            <a:r>
              <a:rPr lang="zh-TW" altLang="en-US" dirty="0"/>
              <a:t>藍框為必填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2.</a:t>
            </a:r>
            <a:r>
              <a:rPr lang="zh-TW" altLang="en-US" dirty="0" smtClean="0"/>
              <a:t> 業務申請過的內容可展開查看</a:t>
            </a:r>
            <a:r>
              <a:rPr lang="en-US" altLang="zh-TW" dirty="0" smtClean="0"/>
              <a:t>,</a:t>
            </a:r>
            <a:r>
              <a:rPr lang="zh-TW" altLang="en-US" dirty="0" smtClean="0"/>
              <a:t> 但無法進行業務的資料異動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3.</a:t>
            </a:r>
            <a:r>
              <a:rPr lang="zh-TW" altLang="en-US" dirty="0" smtClean="0"/>
              <a:t>信控填寫完</a:t>
            </a:r>
            <a:r>
              <a:rPr lang="en-US" altLang="zh-TW" dirty="0" smtClean="0"/>
              <a:t>,</a:t>
            </a:r>
            <a:r>
              <a:rPr lang="zh-TW" altLang="en-US" dirty="0" smtClean="0"/>
              <a:t> 請按下</a:t>
            </a:r>
            <a:r>
              <a:rPr lang="en-US" altLang="zh-TW" dirty="0" smtClean="0"/>
              <a:t>Preview</a:t>
            </a:r>
            <a:r>
              <a:rPr lang="zh-TW" altLang="en-US" dirty="0" smtClean="0"/>
              <a:t>預覽分數申請資料</a:t>
            </a:r>
            <a:endParaRPr lang="en-US" altLang="zh-TW" dirty="0" smtClean="0"/>
          </a:p>
          <a:p>
            <a:pPr lvl="0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28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72364"/>
            <a:ext cx="6423323" cy="544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en-US" dirty="0" smtClean="0"/>
              <a:t>信控填具</a:t>
            </a:r>
            <a:r>
              <a:rPr lang="en-US" altLang="zh-TW" dirty="0" smtClean="0"/>
              <a:t>:</a:t>
            </a:r>
            <a:r>
              <a:rPr lang="zh-TW" altLang="en-US" dirty="0" smtClean="0"/>
              <a:t>預覽分數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61523" y="6186400"/>
            <a:ext cx="738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 信控預覽</a:t>
            </a:r>
            <a:r>
              <a:rPr lang="en-US" altLang="zh-TW" dirty="0" smtClean="0"/>
              <a:t>:Finance </a:t>
            </a:r>
            <a:r>
              <a:rPr lang="zh-TW" altLang="en-US" dirty="0" smtClean="0"/>
              <a:t>明細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Total Score</a:t>
            </a:r>
            <a:r>
              <a:rPr lang="zh-TW" altLang="en-US" dirty="0" smtClean="0"/>
              <a:t>為業務</a:t>
            </a:r>
            <a:r>
              <a:rPr lang="en-US" altLang="zh-TW" dirty="0" smtClean="0"/>
              <a:t>+</a:t>
            </a:r>
            <a:r>
              <a:rPr lang="zh-TW" altLang="en-US" dirty="0" smtClean="0"/>
              <a:t>信控的總分數表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2.</a:t>
            </a:r>
            <a:r>
              <a:rPr lang="zh-TW" altLang="en-US" dirty="0" smtClean="0"/>
              <a:t>信控填寫完</a:t>
            </a:r>
            <a:r>
              <a:rPr lang="en-US" altLang="zh-TW" dirty="0" smtClean="0"/>
              <a:t>,</a:t>
            </a:r>
            <a:r>
              <a:rPr lang="zh-TW" altLang="en-US" dirty="0" smtClean="0"/>
              <a:t> 請按下送出</a:t>
            </a:r>
            <a:r>
              <a:rPr lang="en-US" altLang="zh-TW" dirty="0" smtClean="0"/>
              <a:t>Submit</a:t>
            </a:r>
            <a:r>
              <a:rPr lang="zh-TW" altLang="en-US" dirty="0" smtClean="0"/>
              <a:t>送簽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98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24732" y="116632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en-US" dirty="0" smtClean="0"/>
              <a:t>信控查詢清單</a:t>
            </a:r>
            <a:r>
              <a:rPr lang="en-US" altLang="zh-TW" dirty="0" smtClean="0"/>
              <a:t>:</a:t>
            </a:r>
            <a:r>
              <a:rPr lang="zh-TW" altLang="en-US" dirty="0"/>
              <a:t>簽核</a:t>
            </a:r>
            <a:r>
              <a:rPr lang="zh-TW" altLang="en-US" dirty="0" smtClean="0"/>
              <a:t>狀態查詢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43608" y="2986875"/>
            <a:ext cx="7383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可透過按鈕</a:t>
            </a:r>
            <a:r>
              <a:rPr lang="en-US" altLang="zh-TW" dirty="0" smtClean="0"/>
              <a:t>:</a:t>
            </a:r>
            <a:r>
              <a:rPr lang="zh-TW" altLang="en-US" dirty="0" smtClean="0"/>
              <a:t>業務簽核狀態與</a:t>
            </a:r>
            <a:r>
              <a:rPr lang="zh-TW" altLang="en-US" dirty="0"/>
              <a:t>按鈕</a:t>
            </a:r>
            <a:r>
              <a:rPr lang="en-US" altLang="zh-TW" dirty="0"/>
              <a:t>:</a:t>
            </a:r>
            <a:r>
              <a:rPr lang="zh-TW" altLang="en-US" dirty="0" smtClean="0"/>
              <a:t>財務的</a:t>
            </a:r>
            <a:r>
              <a:rPr lang="zh-TW" altLang="en-US" dirty="0"/>
              <a:t>簽核</a:t>
            </a:r>
            <a:r>
              <a:rPr lang="zh-TW" altLang="en-US" dirty="0" smtClean="0"/>
              <a:t>狀態得知目前的簽核清單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2.</a:t>
            </a:r>
            <a:r>
              <a:rPr lang="zh-TW" altLang="en-US" dirty="0" smtClean="0"/>
              <a:t>當財務簽核通過後</a:t>
            </a:r>
            <a:r>
              <a:rPr lang="en-US" altLang="zh-TW" dirty="0" smtClean="0"/>
              <a:t>,</a:t>
            </a:r>
            <a:r>
              <a:rPr lang="zh-TW" altLang="en-US" dirty="0" smtClean="0"/>
              <a:t> 可至</a:t>
            </a:r>
            <a:r>
              <a:rPr lang="en-US" altLang="zh-TW" dirty="0" smtClean="0"/>
              <a:t>Oracle</a:t>
            </a:r>
            <a:r>
              <a:rPr lang="zh-TW" altLang="en-US" dirty="0" smtClean="0"/>
              <a:t>查詢</a:t>
            </a:r>
            <a:r>
              <a:rPr lang="en-US" altLang="zh-TW" dirty="0" smtClean="0"/>
              <a:t>Credit</a:t>
            </a:r>
            <a:r>
              <a:rPr lang="zh-TW" altLang="en-US" dirty="0" smtClean="0"/>
              <a:t>是否正確</a:t>
            </a:r>
            <a:endParaRPr lang="en-US" altLang="zh-TW" dirty="0" smtClean="0"/>
          </a:p>
          <a:p>
            <a:pPr lvl="0"/>
            <a:endParaRPr lang="zh-TW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811"/>
            <a:ext cx="9209322" cy="18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CreditControl</a:t>
            </a:r>
            <a:r>
              <a:rPr lang="zh-TW" altLang="en-US" dirty="0" smtClean="0"/>
              <a:t>連結位置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4" y="1749730"/>
            <a:ext cx="81248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195736" y="1415887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http://erplist.nafco.com.tw/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56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2348880"/>
            <a:ext cx="8280920" cy="3450696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設計目的</a:t>
            </a:r>
            <a:endParaRPr lang="en-US" altLang="zh-TW" sz="3600" dirty="0"/>
          </a:p>
          <a:p>
            <a:pPr lvl="1"/>
            <a:r>
              <a:rPr lang="en-US" altLang="zh-TW" sz="3600" dirty="0" err="1" smtClean="0"/>
              <a:t>CreditControl</a:t>
            </a:r>
            <a:r>
              <a:rPr lang="zh-TW" altLang="en-US" sz="3600" dirty="0" smtClean="0"/>
              <a:t>表單</a:t>
            </a:r>
            <a:r>
              <a:rPr lang="zh-TW" altLang="en-US" sz="3600" dirty="0"/>
              <a:t>電子</a:t>
            </a:r>
            <a:r>
              <a:rPr lang="zh-TW" altLang="en-US" sz="3600" dirty="0" smtClean="0"/>
              <a:t>化</a:t>
            </a:r>
            <a:endParaRPr lang="en-US" altLang="zh-TW" sz="3600" dirty="0" smtClean="0"/>
          </a:p>
          <a:p>
            <a:pPr lvl="1"/>
            <a:r>
              <a:rPr lang="en-US" altLang="zh-TW" sz="3600" u="sng" dirty="0">
                <a:hlinkClick r:id="rId2"/>
              </a:rPr>
              <a:t>http://eip.nafco.com.tw/DefaultCredit</a:t>
            </a:r>
            <a:endParaRPr lang="zh-TW" altLang="en-US" sz="3600" dirty="0"/>
          </a:p>
          <a:p>
            <a:pPr lvl="1"/>
            <a:endParaRPr lang="en-US" altLang="zh-TW" sz="36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CreditControl</a:t>
            </a:r>
            <a:r>
              <a:rPr lang="zh-TW" altLang="en-US" dirty="0" smtClean="0"/>
              <a:t>申請</a:t>
            </a:r>
            <a:r>
              <a:rPr lang="zh-TW" altLang="en-US" dirty="0"/>
              <a:t>單</a:t>
            </a:r>
          </a:p>
        </p:txBody>
      </p:sp>
    </p:spTree>
    <p:extLst>
      <p:ext uri="{BB962C8B-B14F-4D97-AF65-F5344CB8AC3E}">
        <p14:creationId xmlns:p14="http://schemas.microsoft.com/office/powerpoint/2010/main" val="28830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 </a:t>
            </a:r>
            <a:r>
              <a:rPr lang="en-US" altLang="zh-TW" dirty="0" err="1" smtClean="0"/>
              <a:t>CreditControl</a:t>
            </a:r>
            <a:r>
              <a:rPr lang="zh-TW" altLang="en-US" dirty="0" smtClean="0"/>
              <a:t>申請</a:t>
            </a:r>
            <a:r>
              <a:rPr lang="zh-TW" altLang="en-US" dirty="0"/>
              <a:t>單</a:t>
            </a:r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632565"/>
            <a:ext cx="5274310" cy="39973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592" y="5733256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dirty="0" smtClean="0"/>
              <a:t>1.Credit</a:t>
            </a:r>
            <a:r>
              <a:rPr lang="zh-TW" altLang="zh-TW" dirty="0"/>
              <a:t>首頁請按下登入按鈕</a:t>
            </a:r>
          </a:p>
        </p:txBody>
      </p:sp>
      <p:pic>
        <p:nvPicPr>
          <p:cNvPr id="8" name="圖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25830" y="2283439"/>
            <a:ext cx="3476625" cy="26955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80112" y="5482052"/>
            <a:ext cx="3422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zh-TW" dirty="0" smtClean="0"/>
              <a:t>請</a:t>
            </a:r>
            <a:r>
              <a:rPr lang="zh-TW" altLang="zh-TW" dirty="0"/>
              <a:t>選擇正確</a:t>
            </a:r>
            <a:r>
              <a:rPr lang="en-US" altLang="zh-TW" dirty="0"/>
              <a:t>Company</a:t>
            </a:r>
            <a:r>
              <a:rPr lang="zh-TW" altLang="zh-TW" dirty="0"/>
              <a:t>並輸入電腦登入時的</a:t>
            </a:r>
            <a:r>
              <a:rPr lang="en-US" altLang="zh-TW" dirty="0"/>
              <a:t>AD</a:t>
            </a:r>
            <a:r>
              <a:rPr lang="zh-TW" altLang="zh-TW" dirty="0"/>
              <a:t>帳密</a:t>
            </a:r>
            <a:r>
              <a:rPr lang="en-US" altLang="zh-TW" dirty="0"/>
              <a:t>, AD account.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32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1916832"/>
            <a:ext cx="5274310" cy="374650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altLang="zh-TW" dirty="0"/>
              <a:t> </a:t>
            </a:r>
            <a:r>
              <a:rPr lang="zh-TW" altLang="zh-TW" dirty="0"/>
              <a:t>新增</a:t>
            </a:r>
            <a:r>
              <a:rPr lang="en-US" altLang="zh-TW" dirty="0"/>
              <a:t>Credit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2195736" y="5663332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登入成功後請選擇左側</a:t>
            </a:r>
            <a:r>
              <a:rPr lang="en-US" altLang="zh-TW" dirty="0"/>
              <a:t>”</a:t>
            </a:r>
            <a:r>
              <a:rPr lang="zh-TW" altLang="zh-TW" dirty="0"/>
              <a:t>新增</a:t>
            </a:r>
            <a:r>
              <a:rPr lang="en-US" altLang="zh-TW" dirty="0"/>
              <a:t>Credit”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521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altLang="zh-TW" dirty="0"/>
              <a:t> </a:t>
            </a:r>
            <a:r>
              <a:rPr lang="zh-TW" altLang="zh-TW" dirty="0"/>
              <a:t>新增</a:t>
            </a:r>
            <a:r>
              <a:rPr lang="en-US" altLang="zh-TW" dirty="0" smtClean="0"/>
              <a:t>Credit:</a:t>
            </a:r>
            <a:r>
              <a:rPr lang="zh-TW" altLang="en-US" dirty="0" smtClean="0"/>
              <a:t>業務填具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80226" y="5610599"/>
            <a:ext cx="7383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zh-TW" dirty="0" smtClean="0"/>
              <a:t>請</a:t>
            </a:r>
            <a:r>
              <a:rPr lang="zh-TW" altLang="zh-TW" dirty="0"/>
              <a:t>選擇正確的</a:t>
            </a:r>
            <a:r>
              <a:rPr lang="en-US" altLang="zh-TW" dirty="0"/>
              <a:t>ORG(</a:t>
            </a:r>
            <a:r>
              <a:rPr lang="zh-TW" altLang="zh-TW" dirty="0"/>
              <a:t>公司別</a:t>
            </a:r>
            <a:r>
              <a:rPr lang="en-US" altLang="zh-TW" dirty="0"/>
              <a:t>)</a:t>
            </a:r>
            <a:endParaRPr lang="zh-TW" altLang="zh-TW" dirty="0"/>
          </a:p>
          <a:p>
            <a:pPr lvl="0"/>
            <a:r>
              <a:rPr lang="en-US" altLang="zh-TW" dirty="0" smtClean="0"/>
              <a:t>2.</a:t>
            </a:r>
            <a:r>
              <a:rPr lang="zh-TW" altLang="zh-TW" dirty="0" smtClean="0"/>
              <a:t>請</a:t>
            </a:r>
            <a:r>
              <a:rPr lang="zh-TW" altLang="zh-TW" dirty="0"/>
              <a:t>輸入</a:t>
            </a:r>
            <a:r>
              <a:rPr lang="en-US" altLang="zh-TW" dirty="0"/>
              <a:t>Customer Number</a:t>
            </a:r>
            <a:r>
              <a:rPr lang="zh-TW" altLang="zh-TW" dirty="0"/>
              <a:t>後</a:t>
            </a:r>
            <a:r>
              <a:rPr lang="en-US" altLang="zh-TW" dirty="0"/>
              <a:t>, </a:t>
            </a:r>
            <a:r>
              <a:rPr lang="zh-TW" altLang="zh-TW" dirty="0"/>
              <a:t>按下</a:t>
            </a:r>
            <a:r>
              <a:rPr lang="en-US" altLang="zh-TW" dirty="0" smtClean="0"/>
              <a:t>Check</a:t>
            </a:r>
            <a:r>
              <a:rPr lang="zh-TW" altLang="en-US" dirty="0" smtClean="0"/>
              <a:t>鎖定客戶，錯誤請按下</a:t>
            </a:r>
            <a:r>
              <a:rPr lang="en-US" altLang="zh-TW" dirty="0" smtClean="0"/>
              <a:t>Clear</a:t>
            </a:r>
            <a:r>
              <a:rPr lang="zh-TW" altLang="en-US" dirty="0" smtClean="0"/>
              <a:t>鍵</a:t>
            </a:r>
            <a:endParaRPr lang="zh-TW" altLang="zh-TW" dirty="0"/>
          </a:p>
          <a:p>
            <a:pPr lvl="0"/>
            <a:r>
              <a:rPr lang="en-US" altLang="zh-TW" dirty="0" smtClean="0"/>
              <a:t>3.</a:t>
            </a:r>
            <a:r>
              <a:rPr lang="zh-TW" altLang="zh-TW" dirty="0" smtClean="0"/>
              <a:t>依據</a:t>
            </a:r>
            <a:r>
              <a:rPr lang="zh-TW" altLang="zh-TW" dirty="0"/>
              <a:t>下方所需資料進行業務填</a:t>
            </a:r>
            <a:r>
              <a:rPr lang="zh-TW" altLang="zh-TW" dirty="0" smtClean="0"/>
              <a:t>具</a:t>
            </a:r>
            <a:r>
              <a:rPr lang="en-US" altLang="zh-TW" dirty="0" smtClean="0"/>
              <a:t>(</a:t>
            </a:r>
            <a:r>
              <a:rPr lang="zh-TW" altLang="en-US" dirty="0" smtClean="0"/>
              <a:t>藍框為必填</a:t>
            </a:r>
            <a:r>
              <a:rPr lang="en-US" altLang="zh-TW" dirty="0" smtClean="0"/>
              <a:t>)</a:t>
            </a:r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0800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zh-TW" dirty="0"/>
              <a:t>新增</a:t>
            </a:r>
            <a:r>
              <a:rPr lang="en-US" altLang="zh-TW" dirty="0" smtClean="0"/>
              <a:t>Credit:</a:t>
            </a:r>
            <a:r>
              <a:rPr lang="zh-TW" altLang="en-US" dirty="0" smtClean="0"/>
              <a:t>預覽分數與申請資料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89166" y="5374957"/>
            <a:ext cx="738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當資料輸入完全</a:t>
            </a:r>
            <a:r>
              <a:rPr lang="en-US" altLang="zh-TW" dirty="0" smtClean="0"/>
              <a:t>,</a:t>
            </a:r>
            <a:r>
              <a:rPr lang="zh-TW" altLang="en-US" dirty="0" smtClean="0"/>
              <a:t> 請按下</a:t>
            </a:r>
            <a:r>
              <a:rPr lang="en-US" altLang="zh-TW" dirty="0" smtClean="0"/>
              <a:t>Preview</a:t>
            </a:r>
            <a:r>
              <a:rPr lang="zh-TW" altLang="en-US" dirty="0" smtClean="0"/>
              <a:t>預覽分數申請資料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2.</a:t>
            </a:r>
            <a:r>
              <a:rPr lang="zh-TW" altLang="en-US" dirty="0" smtClean="0"/>
              <a:t>如資料不齊全</a:t>
            </a:r>
            <a:r>
              <a:rPr lang="en-US" altLang="zh-TW" dirty="0" smtClean="0"/>
              <a:t>,</a:t>
            </a:r>
            <a:r>
              <a:rPr lang="zh-TW" altLang="en-US" dirty="0" smtClean="0"/>
              <a:t> 會跳出警示訊息</a:t>
            </a:r>
            <a:r>
              <a:rPr lang="en-US" altLang="zh-TW" dirty="0" smtClean="0"/>
              <a:t>,</a:t>
            </a:r>
            <a:r>
              <a:rPr lang="zh-TW" altLang="en-US" dirty="0" smtClean="0"/>
              <a:t> 請檢查項目是否正確</a:t>
            </a:r>
            <a:endParaRPr lang="zh-TW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6" y="908720"/>
            <a:ext cx="628292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9" y="5949280"/>
            <a:ext cx="3405487" cy="8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56" y="5949280"/>
            <a:ext cx="3792802" cy="8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8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zh-TW" dirty="0"/>
              <a:t>新增</a:t>
            </a:r>
            <a:r>
              <a:rPr lang="en-US" altLang="zh-TW" dirty="0" smtClean="0"/>
              <a:t>Credit:</a:t>
            </a:r>
            <a:r>
              <a:rPr lang="zh-TW" altLang="en-US" dirty="0" smtClean="0"/>
              <a:t>申請資料確認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907704" y="5980152"/>
            <a:ext cx="7383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 按下</a:t>
            </a:r>
            <a:r>
              <a:rPr lang="en-US" altLang="zh-TW" dirty="0" smtClean="0"/>
              <a:t>Preview</a:t>
            </a:r>
            <a:r>
              <a:rPr lang="zh-TW" altLang="en-US" dirty="0" smtClean="0"/>
              <a:t>預覽分數申請資料後帶出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2.</a:t>
            </a:r>
            <a:r>
              <a:rPr lang="zh-TW" altLang="en-US" dirty="0"/>
              <a:t>如</a:t>
            </a:r>
            <a:r>
              <a:rPr lang="en-US" altLang="zh-TW" dirty="0"/>
              <a:t>Finance Report Access</a:t>
            </a:r>
            <a:r>
              <a:rPr lang="zh-TW" altLang="en-US" dirty="0"/>
              <a:t>選擇</a:t>
            </a:r>
            <a:r>
              <a:rPr lang="en-US" altLang="zh-TW" dirty="0"/>
              <a:t>Yes,</a:t>
            </a:r>
            <a:r>
              <a:rPr lang="zh-TW" altLang="en-US" dirty="0"/>
              <a:t> 則預覽時需上傳</a:t>
            </a:r>
            <a:r>
              <a:rPr lang="zh-TW" altLang="en-US" dirty="0" smtClean="0"/>
              <a:t>檔案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3.</a:t>
            </a:r>
            <a:r>
              <a:rPr lang="zh-TW" altLang="en-US" dirty="0" smtClean="0"/>
              <a:t>資料確認按下送出</a:t>
            </a:r>
            <a:r>
              <a:rPr lang="en-US" altLang="zh-TW" dirty="0" smtClean="0"/>
              <a:t>Submit</a:t>
            </a:r>
            <a:endParaRPr lang="zh-TW" altLang="zh-TW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50" y="1196752"/>
            <a:ext cx="4343003" cy="484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5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24732" y="116632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 </a:t>
            </a:r>
            <a:r>
              <a:rPr lang="zh-TW" altLang="zh-TW" dirty="0"/>
              <a:t>新增</a:t>
            </a:r>
            <a:r>
              <a:rPr lang="en-US" altLang="zh-TW" dirty="0" smtClean="0"/>
              <a:t>Credit:</a:t>
            </a:r>
            <a:r>
              <a:rPr lang="zh-TW" altLang="en-US" dirty="0" smtClean="0"/>
              <a:t>業務送簽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1598" y="6309320"/>
            <a:ext cx="7383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dirty="0" smtClean="0"/>
              <a:t>1.</a:t>
            </a:r>
            <a:r>
              <a:rPr lang="zh-TW" altLang="en-US" dirty="0" smtClean="0"/>
              <a:t>送簽後會帶出填入的相關資料</a:t>
            </a:r>
            <a:endParaRPr lang="zh-TW" altLang="zh-TW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70279"/>
            <a:ext cx="8449217" cy="52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216</TotalTime>
  <Words>440</Words>
  <Application>Microsoft Office PowerPoint</Application>
  <PresentationFormat>如螢幕大小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波形</vt:lpstr>
      <vt:lpstr>CreditControl申請單</vt:lpstr>
      <vt:lpstr>CreditControl連結位置</vt:lpstr>
      <vt:lpstr>CreditControl申請單</vt:lpstr>
      <vt:lpstr> CreditControl申請單</vt:lpstr>
      <vt:lpstr> 新增Credit</vt:lpstr>
      <vt:lpstr> 新增Credit:業務填具</vt:lpstr>
      <vt:lpstr> 新增Credit:預覽分數與申請資料</vt:lpstr>
      <vt:lpstr> 新增Credit:申請資料確認</vt:lpstr>
      <vt:lpstr> 新增Credit:業務送簽</vt:lpstr>
      <vt:lpstr> 查詢清單</vt:lpstr>
      <vt:lpstr> 查詢清單:簽核狀態查詢</vt:lpstr>
      <vt:lpstr> 查詢清單:當被退件時處理</vt:lpstr>
      <vt:lpstr> 信控填具</vt:lpstr>
      <vt:lpstr> 信控填具:填寫內容</vt:lpstr>
      <vt:lpstr> 信控填具:預覽分數</vt:lpstr>
      <vt:lpstr> 信控查詢清單:簽核狀態查詢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各式申請單</dc:title>
  <dc:creator>蔡涵純(hanna.tsai)</dc:creator>
  <cp:lastModifiedBy>蔡涵純(hanna.tsai)</cp:lastModifiedBy>
  <cp:revision>41</cp:revision>
  <dcterms:created xsi:type="dcterms:W3CDTF">2021-08-27T02:31:51Z</dcterms:created>
  <dcterms:modified xsi:type="dcterms:W3CDTF">2022-07-04T01:56:12Z</dcterms:modified>
</cp:coreProperties>
</file>