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259" r:id="rId4"/>
    <p:sldId id="277" r:id="rId5"/>
    <p:sldId id="294" r:id="rId6"/>
    <p:sldId id="279" r:id="rId7"/>
    <p:sldId id="263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1" r:id="rId17"/>
    <p:sldId id="280" r:id="rId18"/>
    <p:sldId id="292" r:id="rId19"/>
    <p:sldId id="293" r:id="rId20"/>
    <p:sldId id="27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3ED7057-F70E-461D-ACE5-53866D1FEA6E}">
          <p14:sldIdLst>
            <p14:sldId id="256"/>
            <p14:sldId id="278"/>
            <p14:sldId id="259"/>
            <p14:sldId id="277"/>
            <p14:sldId id="294"/>
            <p14:sldId id="279"/>
            <p14:sldId id="263"/>
            <p14:sldId id="281"/>
            <p14:sldId id="282"/>
            <p14:sldId id="283"/>
          </p14:sldIdLst>
        </p14:section>
        <p14:section name="未命名的章節" id="{0DD5B58E-C190-4F8C-A6F3-11577673B530}">
          <p14:sldIdLst>
            <p14:sldId id="284"/>
            <p14:sldId id="285"/>
            <p14:sldId id="286"/>
            <p14:sldId id="287"/>
            <p14:sldId id="288"/>
            <p14:sldId id="291"/>
            <p14:sldId id="280"/>
            <p14:sldId id="292"/>
            <p14:sldId id="293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C934D-AF10-4AD8-9FFF-E094A0A8FD47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16C03-C263-4036-B294-3390D1F7F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28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734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86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86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86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86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77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53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86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648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789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64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41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7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543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24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77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86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86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8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97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6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877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626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1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80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40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90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73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86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0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/>
        </p:nvSpPr>
        <p:spPr>
          <a:xfrm rot="18900000">
            <a:off x="-1343357" y="1760220"/>
            <a:ext cx="7075834" cy="868680"/>
          </a:xfrm>
          <a:custGeom>
            <a:avLst/>
            <a:gdLst>
              <a:gd name="connsiteX0" fmla="*/ 6207155 w 7075834"/>
              <a:gd name="connsiteY0" fmla="*/ 0 h 868680"/>
              <a:gd name="connsiteX1" fmla="*/ 7075834 w 7075834"/>
              <a:gd name="connsiteY1" fmla="*/ 868680 h 868680"/>
              <a:gd name="connsiteX2" fmla="*/ 0 w 7075834"/>
              <a:gd name="connsiteY2" fmla="*/ 868680 h 868680"/>
              <a:gd name="connsiteX3" fmla="*/ 868680 w 7075834"/>
              <a:gd name="connsiteY3" fmla="*/ 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5834" h="868680">
                <a:moveTo>
                  <a:pt x="6207155" y="0"/>
                </a:moveTo>
                <a:lnTo>
                  <a:pt x="7075834" y="868680"/>
                </a:lnTo>
                <a:lnTo>
                  <a:pt x="0" y="868680"/>
                </a:lnTo>
                <a:lnTo>
                  <a:pt x="86868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 rot="18900000">
            <a:off x="-25596" y="2258126"/>
            <a:ext cx="12040422" cy="2341748"/>
          </a:xfrm>
          <a:custGeom>
            <a:avLst/>
            <a:gdLst>
              <a:gd name="connsiteX0" fmla="*/ 9698676 w 12040422"/>
              <a:gd name="connsiteY0" fmla="*/ 0 h 2341748"/>
              <a:gd name="connsiteX1" fmla="*/ 12040422 w 12040422"/>
              <a:gd name="connsiteY1" fmla="*/ 2341748 h 2341748"/>
              <a:gd name="connsiteX2" fmla="*/ 2341746 w 12040422"/>
              <a:gd name="connsiteY2" fmla="*/ 2341746 h 2341748"/>
              <a:gd name="connsiteX3" fmla="*/ 0 w 12040422"/>
              <a:gd name="connsiteY3" fmla="*/ 0 h 234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0422" h="2341748">
                <a:moveTo>
                  <a:pt x="9698676" y="0"/>
                </a:moveTo>
                <a:lnTo>
                  <a:pt x="12040422" y="2341748"/>
                </a:lnTo>
                <a:lnTo>
                  <a:pt x="2341746" y="23417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 rot="18900000">
            <a:off x="6862969" y="4488709"/>
            <a:ext cx="6472358" cy="552878"/>
          </a:xfrm>
          <a:custGeom>
            <a:avLst/>
            <a:gdLst>
              <a:gd name="connsiteX0" fmla="*/ 6472358 w 6472358"/>
              <a:gd name="connsiteY0" fmla="*/ 0 h 552878"/>
              <a:gd name="connsiteX1" fmla="*/ 5919479 w 6472358"/>
              <a:gd name="connsiteY1" fmla="*/ 552878 h 552878"/>
              <a:gd name="connsiteX2" fmla="*/ 552878 w 6472358"/>
              <a:gd name="connsiteY2" fmla="*/ 552878 h 552878"/>
              <a:gd name="connsiteX3" fmla="*/ 0 w 6472358"/>
              <a:gd name="connsiteY3" fmla="*/ 0 h 55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2358" h="552878">
                <a:moveTo>
                  <a:pt x="6472358" y="0"/>
                </a:moveTo>
                <a:lnTo>
                  <a:pt x="5919479" y="552878"/>
                </a:lnTo>
                <a:lnTo>
                  <a:pt x="552878" y="5528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11734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9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43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8B198-5485-4CCC-8C76-DE8B4C88270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86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038600" y="1371600"/>
            <a:ext cx="4114800" cy="411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392598" y="298877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文具申請操作手冊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918959" y="1371600"/>
            <a:ext cx="1753985" cy="1402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NAFCO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51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操作說明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79"/>
          <p:cNvSpPr txBox="1"/>
          <p:nvPr/>
        </p:nvSpPr>
        <p:spPr>
          <a:xfrm>
            <a:off x="381622" y="1397271"/>
            <a:ext cx="119212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3</a:t>
            </a:r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.</a:t>
            </a:r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可匯出申請的文具品項價格參考</a:t>
            </a:r>
            <a:endParaRPr lang="en-US" altLang="zh-TW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CN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sz="3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文本框 79"/>
          <p:cNvSpPr txBox="1"/>
          <p:nvPr/>
        </p:nvSpPr>
        <p:spPr>
          <a:xfrm>
            <a:off x="4917688" y="2343252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說明</a:t>
            </a:r>
            <a:endParaRPr lang="zh-CN" altLang="en-US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文本框 82"/>
          <p:cNvSpPr txBox="1"/>
          <p:nvPr/>
        </p:nvSpPr>
        <p:spPr>
          <a:xfrm>
            <a:off x="4917687" y="2989583"/>
            <a:ext cx="6501161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匯出可申請品項參考價格</a:t>
            </a:r>
            <a:endParaRPr lang="en-US" altLang="zh-TW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可從匯出之檔案查閱目前可申請的所有文具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&amp;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雜項項目</a:t>
            </a:r>
            <a:endParaRPr lang="zh-CN" altLang="en-US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923" y="2552296"/>
            <a:ext cx="2419350" cy="17526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50" y="4581895"/>
            <a:ext cx="54864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操作說明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79"/>
          <p:cNvSpPr txBox="1"/>
          <p:nvPr/>
        </p:nvSpPr>
        <p:spPr>
          <a:xfrm>
            <a:off x="270786" y="1101674"/>
            <a:ext cx="119212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4</a:t>
            </a:r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.</a:t>
            </a:r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總務類文具申請項目</a:t>
            </a:r>
            <a:r>
              <a:rPr lang="en-US" altLang="zh-TW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Add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新增或刪除項目</a:t>
            </a:r>
            <a:endParaRPr lang="en-US" altLang="zh-CN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CN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sz="3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文本框 79"/>
          <p:cNvSpPr txBox="1"/>
          <p:nvPr/>
        </p:nvSpPr>
        <p:spPr>
          <a:xfrm>
            <a:off x="540327" y="4358425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說明</a:t>
            </a:r>
            <a:endParaRPr lang="zh-CN" altLang="en-US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文本框 82"/>
          <p:cNvSpPr txBox="1"/>
          <p:nvPr/>
        </p:nvSpPr>
        <p:spPr>
          <a:xfrm>
            <a:off x="270162" y="5353758"/>
            <a:ext cx="11651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✱請注意</a:t>
            </a:r>
            <a:r>
              <a:rPr lang="en-US" altLang="zh-TW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:</a:t>
            </a:r>
            <a:r>
              <a:rPr lang="zh-TW" altLang="en-US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選擇文具項目後</a:t>
            </a:r>
            <a:r>
              <a:rPr lang="en-US" altLang="zh-TW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 </a:t>
            </a:r>
            <a:r>
              <a:rPr lang="zh-TW" altLang="en-US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請輸入訂購</a:t>
            </a:r>
            <a:r>
              <a:rPr lang="zh-TW" altLang="en-US" sz="2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數</a:t>
            </a:r>
            <a:r>
              <a:rPr lang="en-US" altLang="zh-TW" sz="2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(</a:t>
            </a:r>
            <a:r>
              <a:rPr lang="zh-TW" altLang="en-US" sz="2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需數字</a:t>
            </a:r>
            <a:r>
              <a:rPr lang="en-US" altLang="zh-TW" sz="2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), </a:t>
            </a:r>
            <a:r>
              <a:rPr lang="zh-TW" altLang="en-US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按下</a:t>
            </a:r>
            <a:r>
              <a:rPr lang="en-US" altLang="zh-TW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Add</a:t>
            </a:r>
            <a:r>
              <a:rPr lang="zh-TW" altLang="en-US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新增文具✱</a:t>
            </a:r>
            <a:br>
              <a:rPr lang="zh-TW" altLang="en-US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</a:br>
            <a:r>
              <a:rPr lang="en-US" altLang="zh-TW" sz="2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✱</a:t>
            </a:r>
            <a:r>
              <a:rPr lang="zh-TW" altLang="en-US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文具輸入錯誤</a:t>
            </a:r>
            <a:r>
              <a:rPr lang="en-US" altLang="zh-TW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 </a:t>
            </a:r>
            <a:r>
              <a:rPr lang="zh-TW" altLang="en-US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請點選清單中的左側圓點</a:t>
            </a:r>
            <a:r>
              <a:rPr lang="en-US" altLang="zh-TW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 </a:t>
            </a:r>
            <a:r>
              <a:rPr lang="zh-TW" altLang="en-US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按下</a:t>
            </a:r>
            <a:r>
              <a:rPr lang="en-US" altLang="zh-TW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Delete</a:t>
            </a:r>
            <a:r>
              <a:rPr lang="zh-TW" altLang="en-US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刪除文具</a:t>
            </a:r>
            <a:r>
              <a:rPr lang="zh-TW" altLang="en-US" sz="2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✱</a:t>
            </a:r>
            <a:endParaRPr lang="en-US" altLang="zh-TW" sz="28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1916615"/>
            <a:ext cx="1185862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操作說明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79"/>
          <p:cNvSpPr txBox="1"/>
          <p:nvPr/>
        </p:nvSpPr>
        <p:spPr>
          <a:xfrm>
            <a:off x="381622" y="1218852"/>
            <a:ext cx="11921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5.</a:t>
            </a:r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按下完成送出</a:t>
            </a:r>
            <a:r>
              <a:rPr lang="en-US" altLang="zh-TW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Submit</a:t>
            </a:r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後</a:t>
            </a:r>
            <a:r>
              <a:rPr lang="en-US" altLang="zh-TW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送簽</a:t>
            </a:r>
            <a:r>
              <a:rPr lang="en-US" altLang="zh-TW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GSC</a:t>
            </a:r>
            <a:endParaRPr lang="zh-CN" altLang="en-US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CN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sz="3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文本框 79"/>
          <p:cNvSpPr txBox="1"/>
          <p:nvPr/>
        </p:nvSpPr>
        <p:spPr>
          <a:xfrm>
            <a:off x="8908473" y="2720080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說明</a:t>
            </a:r>
            <a:endParaRPr lang="zh-CN" altLang="en-US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文本框 82"/>
          <p:cNvSpPr txBox="1"/>
          <p:nvPr/>
        </p:nvSpPr>
        <p:spPr>
          <a:xfrm>
            <a:off x="8908473" y="3366412"/>
            <a:ext cx="318654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資料確認後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Submit</a:t>
            </a:r>
            <a:endParaRPr lang="zh-CN" altLang="en-US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16" y="2371840"/>
            <a:ext cx="85820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598" y="1744920"/>
            <a:ext cx="7696713" cy="505593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操作說明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79"/>
          <p:cNvSpPr txBox="1"/>
          <p:nvPr/>
        </p:nvSpPr>
        <p:spPr>
          <a:xfrm>
            <a:off x="343956" y="1134034"/>
            <a:ext cx="11921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產生</a:t>
            </a:r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簽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核與相關資訊</a:t>
            </a:r>
            <a:endParaRPr lang="en-US" altLang="zh-CN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sz="3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66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b="1" dirty="0" smtClean="0"/>
              <a:t>3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簽核流程說明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11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簽核流程說明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68037" y="1521248"/>
            <a:ext cx="395752" cy="926830"/>
            <a:chOff x="1885" y="1509"/>
            <a:chExt cx="503" cy="1178"/>
          </a:xfrm>
          <a:solidFill>
            <a:schemeClr val="bg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</p:grpSp>
      <p:sp>
        <p:nvSpPr>
          <p:cNvPr id="6" name="文本框 17"/>
          <p:cNvSpPr txBox="1"/>
          <p:nvPr/>
        </p:nvSpPr>
        <p:spPr>
          <a:xfrm>
            <a:off x="1163921" y="1683325"/>
            <a:ext cx="299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填單人員申請送簽後</a:t>
            </a:r>
            <a:endParaRPr lang="en-US" altLang="zh-TW" sz="2400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zh-CN" altLang="en-US" sz="24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文本框 17"/>
          <p:cNvSpPr txBox="1"/>
          <p:nvPr/>
        </p:nvSpPr>
        <p:spPr>
          <a:xfrm>
            <a:off x="1690971" y="3386624"/>
            <a:ext cx="314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-&gt;</a:t>
            </a:r>
            <a:r>
              <a:rPr lang="zh-TW" altLang="en-US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最高簽核至部級主管</a:t>
            </a:r>
            <a:endParaRPr lang="zh-CN" altLang="en-US" sz="20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文本框 17"/>
          <p:cNvSpPr txBox="1"/>
          <p:nvPr/>
        </p:nvSpPr>
        <p:spPr>
          <a:xfrm>
            <a:off x="7142675" y="4020720"/>
            <a:ext cx="299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簽</a:t>
            </a:r>
            <a:r>
              <a:rPr lang="zh-TW" altLang="en-US" sz="2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核完成通知</a:t>
            </a:r>
            <a:endParaRPr lang="en-US" altLang="zh-TW" sz="2400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zh-TW" altLang="en-US" sz="2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填單者與</a:t>
            </a:r>
            <a:r>
              <a:rPr lang="en-US" altLang="zh-TW" sz="2400" dirty="0" err="1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Momo</a:t>
            </a:r>
            <a:endParaRPr lang="zh-CN" altLang="en-US" sz="24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10135118" y="3972803"/>
            <a:ext cx="395752" cy="926830"/>
            <a:chOff x="1885" y="1509"/>
            <a:chExt cx="503" cy="1178"/>
          </a:xfrm>
          <a:solidFill>
            <a:schemeClr val="bg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</p:grpSp>
      <p:sp>
        <p:nvSpPr>
          <p:cNvPr id="13" name="Freeform 11"/>
          <p:cNvSpPr>
            <a:spLocks noEditPoints="1"/>
          </p:cNvSpPr>
          <p:nvPr/>
        </p:nvSpPr>
        <p:spPr bwMode="auto">
          <a:xfrm rot="21129250">
            <a:off x="326795" y="2490273"/>
            <a:ext cx="1363709" cy="1330660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 rot="21129250">
            <a:off x="404073" y="2557687"/>
            <a:ext cx="1211851" cy="1182627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ight Arrow 59"/>
          <p:cNvSpPr/>
          <p:nvPr/>
        </p:nvSpPr>
        <p:spPr>
          <a:xfrm>
            <a:off x="569252" y="2816733"/>
            <a:ext cx="884141" cy="61209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直線單箭頭接點 17"/>
          <p:cNvCxnSpPr>
            <a:stCxn id="21" idx="3"/>
            <a:endCxn id="7" idx="1"/>
          </p:cNvCxnSpPr>
          <p:nvPr/>
        </p:nvCxnSpPr>
        <p:spPr>
          <a:xfrm>
            <a:off x="4632445" y="3081805"/>
            <a:ext cx="532862" cy="11851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307" y="2833606"/>
            <a:ext cx="6762750" cy="733425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945" y="2886542"/>
            <a:ext cx="2857500" cy="390525"/>
          </a:xfrm>
          <a:prstGeom prst="rect">
            <a:avLst/>
          </a:prstGeom>
        </p:spPr>
      </p:pic>
      <p:cxnSp>
        <p:nvCxnSpPr>
          <p:cNvPr id="32" name="直線單箭頭接點 31"/>
          <p:cNvCxnSpPr/>
          <p:nvPr/>
        </p:nvCxnSpPr>
        <p:spPr>
          <a:xfrm flipV="1">
            <a:off x="4366014" y="3463372"/>
            <a:ext cx="799293" cy="12665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04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5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總</a:t>
            </a:r>
            <a:r>
              <a:rPr lang="zh-TW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務</a:t>
            </a:r>
            <a:r>
              <a:rPr lang="zh-TW" altLang="en-US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設定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29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總務設定說明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608" y="1384406"/>
            <a:ext cx="6734175" cy="18764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066" y="3676535"/>
            <a:ext cx="8582025" cy="3095625"/>
          </a:xfrm>
          <a:prstGeom prst="rect">
            <a:avLst/>
          </a:prstGeom>
        </p:spPr>
      </p:pic>
      <p:sp>
        <p:nvSpPr>
          <p:cNvPr id="10" name="文本框 79"/>
          <p:cNvSpPr txBox="1"/>
          <p:nvPr/>
        </p:nvSpPr>
        <p:spPr>
          <a:xfrm>
            <a:off x="194565" y="1204006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說明</a:t>
            </a:r>
            <a:endParaRPr lang="zh-CN" altLang="en-US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1" name="文本框 82"/>
          <p:cNvSpPr txBox="1"/>
          <p:nvPr/>
        </p:nvSpPr>
        <p:spPr>
          <a:xfrm>
            <a:off x="194564" y="1850337"/>
            <a:ext cx="4232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僅限總務可進行開帳時間設定</a:t>
            </a:r>
            <a:endParaRPr lang="en-US" altLang="zh-TW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可於介面看到開帳開始與結束時間</a:t>
            </a:r>
            <a:endParaRPr lang="zh-CN" altLang="en-US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48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總務設定說明</a:t>
            </a:r>
            <a:r>
              <a:rPr lang="en-US" altLang="zh-TW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文具項目增刪修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9"/>
          <p:cNvSpPr txBox="1"/>
          <p:nvPr/>
        </p:nvSpPr>
        <p:spPr>
          <a:xfrm>
            <a:off x="194565" y="1204006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說明</a:t>
            </a:r>
            <a:endParaRPr lang="zh-CN" altLang="en-US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1" name="文本框 82"/>
          <p:cNvSpPr txBox="1"/>
          <p:nvPr/>
        </p:nvSpPr>
        <p:spPr>
          <a:xfrm>
            <a:off x="194564" y="1850337"/>
            <a:ext cx="803503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可於文具價格增加總務文具項目</a:t>
            </a:r>
            <a:endParaRPr lang="en-US" altLang="zh-TW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可透過歷史價格查看文具被異動的歷史紀錄</a:t>
            </a:r>
            <a:endParaRPr lang="en-US" altLang="zh-TW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3.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當價格異常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除了簽核通過的申請項目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都會因為價格修正而調整</a:t>
            </a:r>
            <a:endParaRPr lang="en-US" altLang="zh-CN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4.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當文具需要不被申請者</a:t>
            </a:r>
            <a:r>
              <a:rPr lang="zh-TW" alt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查詢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可使用作廢功能作廢不顯示於申請頁面中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但仍可透過修改按鈕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=&gt;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恢復顯示將此文具顯示於申請頁面中</a:t>
            </a:r>
            <a:endParaRPr lang="zh-CN" altLang="en-US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624" y="1845275"/>
            <a:ext cx="1504950" cy="4667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633" y="3466501"/>
            <a:ext cx="2228850" cy="13906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006" y="2344428"/>
            <a:ext cx="733425" cy="3333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4421" y="1285482"/>
            <a:ext cx="4162425" cy="1266825"/>
          </a:xfrm>
          <a:prstGeom prst="rect">
            <a:avLst/>
          </a:prstGeom>
        </p:spPr>
      </p:pic>
      <p:cxnSp>
        <p:nvCxnSpPr>
          <p:cNvPr id="13" name="直線單箭頭接點 12"/>
          <p:cNvCxnSpPr>
            <a:stCxn id="7" idx="3"/>
          </p:cNvCxnSpPr>
          <p:nvPr/>
        </p:nvCxnSpPr>
        <p:spPr>
          <a:xfrm flipV="1">
            <a:off x="6039431" y="2396246"/>
            <a:ext cx="1264618" cy="11487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圖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6678" y="2800530"/>
            <a:ext cx="457200" cy="352425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891" y="4103148"/>
            <a:ext cx="8467725" cy="1076325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2974" y="5296983"/>
            <a:ext cx="1762125" cy="828675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1740" y="3561593"/>
            <a:ext cx="4000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總務設定說明</a:t>
            </a:r>
            <a:r>
              <a:rPr lang="en-US" altLang="zh-TW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文具部門刪修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9"/>
          <p:cNvSpPr txBox="1"/>
          <p:nvPr/>
        </p:nvSpPr>
        <p:spPr>
          <a:xfrm>
            <a:off x="194565" y="1204006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說明</a:t>
            </a:r>
            <a:endParaRPr lang="zh-CN" altLang="en-US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1" name="文本框 82"/>
          <p:cNvSpPr txBox="1"/>
          <p:nvPr/>
        </p:nvSpPr>
        <p:spPr>
          <a:xfrm>
            <a:off x="194564" y="1850337"/>
            <a:ext cx="8035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可使用文具部門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將廠區對應部門的位置於此處添加</a:t>
            </a:r>
            <a:endParaRPr lang="en-US" altLang="zh-TW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可透過作廢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重新將部門選入正確廠區內</a:t>
            </a:r>
            <a:endParaRPr lang="en-US" altLang="zh-TW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74" y="2941367"/>
            <a:ext cx="59340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320040" y="0"/>
            <a:ext cx="11871961" cy="6858000"/>
          </a:xfrm>
          <a:custGeom>
            <a:avLst/>
            <a:gdLst>
              <a:gd name="connsiteX0" fmla="*/ 7197663 w 11871961"/>
              <a:gd name="connsiteY0" fmla="*/ 0 h 6858000"/>
              <a:gd name="connsiteX1" fmla="*/ 11871961 w 11871961"/>
              <a:gd name="connsiteY1" fmla="*/ 0 h 6858000"/>
              <a:gd name="connsiteX2" fmla="*/ 11871961 w 11871961"/>
              <a:gd name="connsiteY2" fmla="*/ 6858000 h 6858000"/>
              <a:gd name="connsiteX3" fmla="*/ 0 w 11871961"/>
              <a:gd name="connsiteY3" fmla="*/ 6858000 h 6858000"/>
              <a:gd name="connsiteX4" fmla="*/ 5386 w 11871961"/>
              <a:gd name="connsiteY4" fmla="*/ 6852685 h 6858000"/>
              <a:gd name="connsiteX5" fmla="*/ 307796 w 11871961"/>
              <a:gd name="connsiteY5" fmla="*/ 6782890 h 6858000"/>
              <a:gd name="connsiteX6" fmla="*/ 7110094 w 11871961"/>
              <a:gd name="connsiteY6" fmla="*/ 3083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1961" h="6858000">
                <a:moveTo>
                  <a:pt x="7197663" y="0"/>
                </a:moveTo>
                <a:lnTo>
                  <a:pt x="11871961" y="0"/>
                </a:lnTo>
                <a:lnTo>
                  <a:pt x="11871961" y="6858000"/>
                </a:lnTo>
                <a:lnTo>
                  <a:pt x="0" y="6858000"/>
                </a:lnTo>
                <a:lnTo>
                  <a:pt x="5386" y="6852685"/>
                </a:lnTo>
                <a:lnTo>
                  <a:pt x="307796" y="6782890"/>
                </a:lnTo>
                <a:cubicBezTo>
                  <a:pt x="3544281" y="5950179"/>
                  <a:pt x="6123570" y="3480153"/>
                  <a:pt x="7110094" y="308379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 rot="5400000" flipH="1">
            <a:off x="1322441" y="599432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200544" y="413715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大綱</a:t>
            </a:r>
            <a:endParaRPr lang="zh-CN" altLang="en-US" sz="4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 rot="5400000" flipH="1">
            <a:off x="1071671" y="599430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5400000" flipH="1">
            <a:off x="778527" y="599432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rot="5400000" flipH="1">
            <a:off x="506570" y="599432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26988" y="1682241"/>
            <a:ext cx="51944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1.EIP</a:t>
            </a:r>
            <a:r>
              <a:rPr lang="zh-TW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路徑介紹</a:t>
            </a:r>
            <a:endParaRPr lang="en-US" altLang="zh-TW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zh-TW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說明</a:t>
            </a:r>
            <a:endParaRPr lang="en-US" altLang="zh-TW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簽核流程</a:t>
            </a:r>
            <a:r>
              <a:rPr lang="zh-TW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說明</a:t>
            </a:r>
            <a:endParaRPr lang="en-US" altLang="zh-TW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TW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TW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總務設定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17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038600" y="1371600"/>
            <a:ext cx="4114800" cy="411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392598" y="2773680"/>
            <a:ext cx="74068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</a:p>
          <a:p>
            <a:pPr algn="ctr"/>
            <a:r>
              <a:rPr lang="en-US" altLang="zh-CN" sz="6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918959" y="1371600"/>
            <a:ext cx="1605915" cy="1402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NAFCO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870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1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EIP</a:t>
            </a:r>
            <a:r>
              <a:rPr lang="zh-TW" altLang="en-US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路徑介紹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06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EIP</a:t>
            </a:r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路徑介紹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296"/>
          <p:cNvGrpSpPr/>
          <p:nvPr/>
        </p:nvGrpSpPr>
        <p:grpSpPr>
          <a:xfrm flipH="1" flipV="1">
            <a:off x="221673" y="3486664"/>
            <a:ext cx="4629212" cy="2142909"/>
            <a:chOff x="15930563" y="-12753757"/>
            <a:chExt cx="28451182" cy="10810657"/>
          </a:xfrm>
        </p:grpSpPr>
        <p:sp>
          <p:nvSpPr>
            <p:cNvPr id="5" name="Freeform 291"/>
            <p:cNvSpPr>
              <a:spLocks/>
            </p:cNvSpPr>
            <p:nvPr/>
          </p:nvSpPr>
          <p:spPr bwMode="auto">
            <a:xfrm>
              <a:off x="15930563" y="-3629025"/>
              <a:ext cx="2828925" cy="1685925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768" y="6"/>
                </a:cxn>
                <a:cxn ang="0">
                  <a:pos x="858" y="12"/>
                </a:cxn>
                <a:cxn ang="0">
                  <a:pos x="936" y="24"/>
                </a:cxn>
                <a:cxn ang="0">
                  <a:pos x="996" y="36"/>
                </a:cxn>
                <a:cxn ang="0">
                  <a:pos x="1038" y="42"/>
                </a:cxn>
                <a:cxn ang="0">
                  <a:pos x="1050" y="48"/>
                </a:cxn>
                <a:cxn ang="0">
                  <a:pos x="1134" y="72"/>
                </a:cxn>
                <a:cxn ang="0">
                  <a:pos x="1230" y="102"/>
                </a:cxn>
                <a:cxn ang="0">
                  <a:pos x="1326" y="150"/>
                </a:cxn>
                <a:cxn ang="0">
                  <a:pos x="1428" y="204"/>
                </a:cxn>
                <a:cxn ang="0">
                  <a:pos x="1524" y="270"/>
                </a:cxn>
                <a:cxn ang="0">
                  <a:pos x="1608" y="342"/>
                </a:cxn>
                <a:cxn ang="0">
                  <a:pos x="1686" y="420"/>
                </a:cxn>
                <a:cxn ang="0">
                  <a:pos x="1740" y="498"/>
                </a:cxn>
                <a:cxn ang="0">
                  <a:pos x="1776" y="588"/>
                </a:cxn>
                <a:cxn ang="0">
                  <a:pos x="1782" y="672"/>
                </a:cxn>
                <a:cxn ang="0">
                  <a:pos x="1758" y="762"/>
                </a:cxn>
                <a:cxn ang="0">
                  <a:pos x="1698" y="852"/>
                </a:cxn>
                <a:cxn ang="0">
                  <a:pos x="1596" y="942"/>
                </a:cxn>
                <a:cxn ang="0">
                  <a:pos x="1482" y="1008"/>
                </a:cxn>
                <a:cxn ang="0">
                  <a:pos x="1350" y="1044"/>
                </a:cxn>
                <a:cxn ang="0">
                  <a:pos x="1206" y="1062"/>
                </a:cxn>
                <a:cxn ang="0">
                  <a:pos x="1056" y="1062"/>
                </a:cxn>
                <a:cxn ang="0">
                  <a:pos x="906" y="1044"/>
                </a:cxn>
                <a:cxn ang="0">
                  <a:pos x="750" y="1008"/>
                </a:cxn>
                <a:cxn ang="0">
                  <a:pos x="600" y="960"/>
                </a:cxn>
                <a:cxn ang="0">
                  <a:pos x="462" y="900"/>
                </a:cxn>
                <a:cxn ang="0">
                  <a:pos x="330" y="834"/>
                </a:cxn>
                <a:cxn ang="0">
                  <a:pos x="222" y="756"/>
                </a:cxn>
                <a:cxn ang="0">
                  <a:pos x="126" y="666"/>
                </a:cxn>
                <a:cxn ang="0">
                  <a:pos x="54" y="576"/>
                </a:cxn>
                <a:cxn ang="0">
                  <a:pos x="12" y="486"/>
                </a:cxn>
                <a:cxn ang="0">
                  <a:pos x="0" y="390"/>
                </a:cxn>
                <a:cxn ang="0">
                  <a:pos x="24" y="300"/>
                </a:cxn>
                <a:cxn ang="0">
                  <a:pos x="84" y="204"/>
                </a:cxn>
                <a:cxn ang="0">
                  <a:pos x="156" y="132"/>
                </a:cxn>
                <a:cxn ang="0">
                  <a:pos x="246" y="78"/>
                </a:cxn>
                <a:cxn ang="0">
                  <a:pos x="348" y="36"/>
                </a:cxn>
                <a:cxn ang="0">
                  <a:pos x="456" y="12"/>
                </a:cxn>
                <a:cxn ang="0">
                  <a:pos x="564" y="6"/>
                </a:cxn>
                <a:cxn ang="0">
                  <a:pos x="666" y="0"/>
                </a:cxn>
              </a:cxnLst>
              <a:rect l="0" t="0" r="r" b="b"/>
              <a:pathLst>
                <a:path w="1782" h="1062">
                  <a:moveTo>
                    <a:pt x="666" y="0"/>
                  </a:moveTo>
                  <a:lnTo>
                    <a:pt x="768" y="6"/>
                  </a:lnTo>
                  <a:lnTo>
                    <a:pt x="858" y="12"/>
                  </a:lnTo>
                  <a:lnTo>
                    <a:pt x="936" y="24"/>
                  </a:lnTo>
                  <a:lnTo>
                    <a:pt x="996" y="36"/>
                  </a:lnTo>
                  <a:lnTo>
                    <a:pt x="1038" y="42"/>
                  </a:lnTo>
                  <a:lnTo>
                    <a:pt x="1050" y="48"/>
                  </a:lnTo>
                  <a:lnTo>
                    <a:pt x="1134" y="72"/>
                  </a:lnTo>
                  <a:lnTo>
                    <a:pt x="1230" y="102"/>
                  </a:lnTo>
                  <a:lnTo>
                    <a:pt x="1326" y="150"/>
                  </a:lnTo>
                  <a:lnTo>
                    <a:pt x="1428" y="204"/>
                  </a:lnTo>
                  <a:lnTo>
                    <a:pt x="1524" y="270"/>
                  </a:lnTo>
                  <a:lnTo>
                    <a:pt x="1608" y="342"/>
                  </a:lnTo>
                  <a:lnTo>
                    <a:pt x="1686" y="420"/>
                  </a:lnTo>
                  <a:lnTo>
                    <a:pt x="1740" y="498"/>
                  </a:lnTo>
                  <a:lnTo>
                    <a:pt x="1776" y="588"/>
                  </a:lnTo>
                  <a:lnTo>
                    <a:pt x="1782" y="672"/>
                  </a:lnTo>
                  <a:lnTo>
                    <a:pt x="1758" y="762"/>
                  </a:lnTo>
                  <a:lnTo>
                    <a:pt x="1698" y="852"/>
                  </a:lnTo>
                  <a:lnTo>
                    <a:pt x="1596" y="942"/>
                  </a:lnTo>
                  <a:lnTo>
                    <a:pt x="1482" y="1008"/>
                  </a:lnTo>
                  <a:lnTo>
                    <a:pt x="1350" y="1044"/>
                  </a:lnTo>
                  <a:lnTo>
                    <a:pt x="1206" y="1062"/>
                  </a:lnTo>
                  <a:lnTo>
                    <a:pt x="1056" y="1062"/>
                  </a:lnTo>
                  <a:lnTo>
                    <a:pt x="906" y="1044"/>
                  </a:lnTo>
                  <a:lnTo>
                    <a:pt x="750" y="1008"/>
                  </a:lnTo>
                  <a:lnTo>
                    <a:pt x="600" y="960"/>
                  </a:lnTo>
                  <a:lnTo>
                    <a:pt x="462" y="900"/>
                  </a:lnTo>
                  <a:lnTo>
                    <a:pt x="330" y="834"/>
                  </a:lnTo>
                  <a:lnTo>
                    <a:pt x="222" y="756"/>
                  </a:lnTo>
                  <a:lnTo>
                    <a:pt x="126" y="666"/>
                  </a:lnTo>
                  <a:lnTo>
                    <a:pt x="54" y="576"/>
                  </a:lnTo>
                  <a:lnTo>
                    <a:pt x="12" y="486"/>
                  </a:lnTo>
                  <a:lnTo>
                    <a:pt x="0" y="390"/>
                  </a:lnTo>
                  <a:lnTo>
                    <a:pt x="24" y="300"/>
                  </a:lnTo>
                  <a:lnTo>
                    <a:pt x="84" y="204"/>
                  </a:lnTo>
                  <a:lnTo>
                    <a:pt x="156" y="132"/>
                  </a:lnTo>
                  <a:lnTo>
                    <a:pt x="246" y="78"/>
                  </a:lnTo>
                  <a:lnTo>
                    <a:pt x="348" y="36"/>
                  </a:lnTo>
                  <a:lnTo>
                    <a:pt x="456" y="12"/>
                  </a:lnTo>
                  <a:lnTo>
                    <a:pt x="564" y="6"/>
                  </a:lnTo>
                  <a:lnTo>
                    <a:pt x="666" y="0"/>
                  </a:lnTo>
                  <a:close/>
                </a:path>
              </a:pathLst>
            </a:custGeom>
            <a:gradFill>
              <a:gsLst>
                <a:gs pos="37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8100000" scaled="1"/>
            </a:gra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92"/>
            <p:cNvSpPr>
              <a:spLocks/>
            </p:cNvSpPr>
            <p:nvPr/>
          </p:nvSpPr>
          <p:spPr bwMode="auto">
            <a:xfrm>
              <a:off x="18064163" y="-6267450"/>
              <a:ext cx="4010025" cy="2476500"/>
            </a:xfrm>
            <a:custGeom>
              <a:avLst/>
              <a:gdLst/>
              <a:ahLst/>
              <a:cxnLst>
                <a:cxn ang="0">
                  <a:pos x="1014" y="0"/>
                </a:cxn>
                <a:cxn ang="0">
                  <a:pos x="1134" y="6"/>
                </a:cxn>
                <a:cxn ang="0">
                  <a:pos x="1242" y="18"/>
                </a:cxn>
                <a:cxn ang="0">
                  <a:pos x="1344" y="36"/>
                </a:cxn>
                <a:cxn ang="0">
                  <a:pos x="1428" y="54"/>
                </a:cxn>
                <a:cxn ang="0">
                  <a:pos x="1500" y="72"/>
                </a:cxn>
                <a:cxn ang="0">
                  <a:pos x="1590" y="102"/>
                </a:cxn>
                <a:cxn ang="0">
                  <a:pos x="1614" y="114"/>
                </a:cxn>
                <a:cxn ang="0">
                  <a:pos x="1656" y="132"/>
                </a:cxn>
                <a:cxn ang="0">
                  <a:pos x="1716" y="162"/>
                </a:cxn>
                <a:cxn ang="0">
                  <a:pos x="1788" y="204"/>
                </a:cxn>
                <a:cxn ang="0">
                  <a:pos x="1878" y="252"/>
                </a:cxn>
                <a:cxn ang="0">
                  <a:pos x="1974" y="312"/>
                </a:cxn>
                <a:cxn ang="0">
                  <a:pos x="2076" y="378"/>
                </a:cxn>
                <a:cxn ang="0">
                  <a:pos x="2178" y="450"/>
                </a:cxn>
                <a:cxn ang="0">
                  <a:pos x="2274" y="534"/>
                </a:cxn>
                <a:cxn ang="0">
                  <a:pos x="2358" y="618"/>
                </a:cxn>
                <a:cxn ang="0">
                  <a:pos x="2430" y="708"/>
                </a:cxn>
                <a:cxn ang="0">
                  <a:pos x="2484" y="804"/>
                </a:cxn>
                <a:cxn ang="0">
                  <a:pos x="2520" y="900"/>
                </a:cxn>
                <a:cxn ang="0">
                  <a:pos x="2526" y="1002"/>
                </a:cxn>
                <a:cxn ang="0">
                  <a:pos x="2502" y="1104"/>
                </a:cxn>
                <a:cxn ang="0">
                  <a:pos x="2448" y="1212"/>
                </a:cxn>
                <a:cxn ang="0">
                  <a:pos x="2352" y="1314"/>
                </a:cxn>
                <a:cxn ang="0">
                  <a:pos x="2238" y="1398"/>
                </a:cxn>
                <a:cxn ang="0">
                  <a:pos x="2100" y="1464"/>
                </a:cxn>
                <a:cxn ang="0">
                  <a:pos x="1944" y="1512"/>
                </a:cxn>
                <a:cxn ang="0">
                  <a:pos x="1776" y="1542"/>
                </a:cxn>
                <a:cxn ang="0">
                  <a:pos x="1602" y="1560"/>
                </a:cxn>
                <a:cxn ang="0">
                  <a:pos x="1422" y="1560"/>
                </a:cxn>
                <a:cxn ang="0">
                  <a:pos x="1236" y="1548"/>
                </a:cxn>
                <a:cxn ang="0">
                  <a:pos x="1050" y="1518"/>
                </a:cxn>
                <a:cxn ang="0">
                  <a:pos x="870" y="1482"/>
                </a:cxn>
                <a:cxn ang="0">
                  <a:pos x="696" y="1428"/>
                </a:cxn>
                <a:cxn ang="0">
                  <a:pos x="534" y="1362"/>
                </a:cxn>
                <a:cxn ang="0">
                  <a:pos x="390" y="1290"/>
                </a:cxn>
                <a:cxn ang="0">
                  <a:pos x="264" y="1206"/>
                </a:cxn>
                <a:cxn ang="0">
                  <a:pos x="156" y="1110"/>
                </a:cxn>
                <a:cxn ang="0">
                  <a:pos x="72" y="1008"/>
                </a:cxn>
                <a:cxn ang="0">
                  <a:pos x="24" y="894"/>
                </a:cxn>
                <a:cxn ang="0">
                  <a:pos x="0" y="780"/>
                </a:cxn>
                <a:cxn ang="0">
                  <a:pos x="18" y="654"/>
                </a:cxn>
                <a:cxn ang="0">
                  <a:pos x="72" y="522"/>
                </a:cxn>
                <a:cxn ang="0">
                  <a:pos x="168" y="378"/>
                </a:cxn>
                <a:cxn ang="0">
                  <a:pos x="276" y="264"/>
                </a:cxn>
                <a:cxn ang="0">
                  <a:pos x="390" y="174"/>
                </a:cxn>
                <a:cxn ang="0">
                  <a:pos x="510" y="102"/>
                </a:cxn>
                <a:cxn ang="0">
                  <a:pos x="636" y="54"/>
                </a:cxn>
                <a:cxn ang="0">
                  <a:pos x="762" y="24"/>
                </a:cxn>
                <a:cxn ang="0">
                  <a:pos x="894" y="6"/>
                </a:cxn>
                <a:cxn ang="0">
                  <a:pos x="1014" y="0"/>
                </a:cxn>
              </a:cxnLst>
              <a:rect l="0" t="0" r="r" b="b"/>
              <a:pathLst>
                <a:path w="2526" h="1560">
                  <a:moveTo>
                    <a:pt x="1014" y="0"/>
                  </a:moveTo>
                  <a:lnTo>
                    <a:pt x="1134" y="6"/>
                  </a:lnTo>
                  <a:lnTo>
                    <a:pt x="1242" y="18"/>
                  </a:lnTo>
                  <a:lnTo>
                    <a:pt x="1344" y="36"/>
                  </a:lnTo>
                  <a:lnTo>
                    <a:pt x="1428" y="54"/>
                  </a:lnTo>
                  <a:lnTo>
                    <a:pt x="1500" y="72"/>
                  </a:lnTo>
                  <a:lnTo>
                    <a:pt x="1590" y="102"/>
                  </a:lnTo>
                  <a:lnTo>
                    <a:pt x="1614" y="114"/>
                  </a:lnTo>
                  <a:lnTo>
                    <a:pt x="1656" y="132"/>
                  </a:lnTo>
                  <a:lnTo>
                    <a:pt x="1716" y="162"/>
                  </a:lnTo>
                  <a:lnTo>
                    <a:pt x="1788" y="204"/>
                  </a:lnTo>
                  <a:lnTo>
                    <a:pt x="1878" y="252"/>
                  </a:lnTo>
                  <a:lnTo>
                    <a:pt x="1974" y="312"/>
                  </a:lnTo>
                  <a:lnTo>
                    <a:pt x="2076" y="378"/>
                  </a:lnTo>
                  <a:lnTo>
                    <a:pt x="2178" y="450"/>
                  </a:lnTo>
                  <a:lnTo>
                    <a:pt x="2274" y="534"/>
                  </a:lnTo>
                  <a:lnTo>
                    <a:pt x="2358" y="618"/>
                  </a:lnTo>
                  <a:lnTo>
                    <a:pt x="2430" y="708"/>
                  </a:lnTo>
                  <a:lnTo>
                    <a:pt x="2484" y="804"/>
                  </a:lnTo>
                  <a:lnTo>
                    <a:pt x="2520" y="900"/>
                  </a:lnTo>
                  <a:lnTo>
                    <a:pt x="2526" y="1002"/>
                  </a:lnTo>
                  <a:lnTo>
                    <a:pt x="2502" y="1104"/>
                  </a:lnTo>
                  <a:lnTo>
                    <a:pt x="2448" y="1212"/>
                  </a:lnTo>
                  <a:lnTo>
                    <a:pt x="2352" y="1314"/>
                  </a:lnTo>
                  <a:lnTo>
                    <a:pt x="2238" y="1398"/>
                  </a:lnTo>
                  <a:lnTo>
                    <a:pt x="2100" y="1464"/>
                  </a:lnTo>
                  <a:lnTo>
                    <a:pt x="1944" y="1512"/>
                  </a:lnTo>
                  <a:lnTo>
                    <a:pt x="1776" y="1542"/>
                  </a:lnTo>
                  <a:lnTo>
                    <a:pt x="1602" y="1560"/>
                  </a:lnTo>
                  <a:lnTo>
                    <a:pt x="1422" y="1560"/>
                  </a:lnTo>
                  <a:lnTo>
                    <a:pt x="1236" y="1548"/>
                  </a:lnTo>
                  <a:lnTo>
                    <a:pt x="1050" y="1518"/>
                  </a:lnTo>
                  <a:lnTo>
                    <a:pt x="870" y="1482"/>
                  </a:lnTo>
                  <a:lnTo>
                    <a:pt x="696" y="1428"/>
                  </a:lnTo>
                  <a:lnTo>
                    <a:pt x="534" y="1362"/>
                  </a:lnTo>
                  <a:lnTo>
                    <a:pt x="390" y="1290"/>
                  </a:lnTo>
                  <a:lnTo>
                    <a:pt x="264" y="1206"/>
                  </a:lnTo>
                  <a:lnTo>
                    <a:pt x="156" y="1110"/>
                  </a:lnTo>
                  <a:lnTo>
                    <a:pt x="72" y="1008"/>
                  </a:lnTo>
                  <a:lnTo>
                    <a:pt x="24" y="894"/>
                  </a:lnTo>
                  <a:lnTo>
                    <a:pt x="0" y="780"/>
                  </a:lnTo>
                  <a:lnTo>
                    <a:pt x="18" y="654"/>
                  </a:lnTo>
                  <a:lnTo>
                    <a:pt x="72" y="522"/>
                  </a:lnTo>
                  <a:lnTo>
                    <a:pt x="168" y="378"/>
                  </a:lnTo>
                  <a:lnTo>
                    <a:pt x="276" y="264"/>
                  </a:lnTo>
                  <a:lnTo>
                    <a:pt x="390" y="174"/>
                  </a:lnTo>
                  <a:lnTo>
                    <a:pt x="510" y="102"/>
                  </a:lnTo>
                  <a:lnTo>
                    <a:pt x="636" y="54"/>
                  </a:lnTo>
                  <a:lnTo>
                    <a:pt x="762" y="24"/>
                  </a:lnTo>
                  <a:lnTo>
                    <a:pt x="894" y="6"/>
                  </a:lnTo>
                  <a:lnTo>
                    <a:pt x="1014" y="0"/>
                  </a:lnTo>
                  <a:close/>
                </a:path>
              </a:pathLst>
            </a:custGeom>
            <a:gradFill>
              <a:gsLst>
                <a:gs pos="37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8100000" scaled="1"/>
            </a:gra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93"/>
            <p:cNvSpPr>
              <a:spLocks/>
            </p:cNvSpPr>
            <p:nvPr/>
          </p:nvSpPr>
          <p:spPr bwMode="auto">
            <a:xfrm>
              <a:off x="20769268" y="-12753757"/>
              <a:ext cx="23612477" cy="9848851"/>
            </a:xfrm>
            <a:custGeom>
              <a:avLst/>
              <a:gdLst/>
              <a:ahLst/>
              <a:cxnLst>
                <a:cxn ang="0">
                  <a:pos x="7272" y="6"/>
                </a:cxn>
                <a:cxn ang="0">
                  <a:pos x="7770" y="150"/>
                </a:cxn>
                <a:cxn ang="0">
                  <a:pos x="8184" y="396"/>
                </a:cxn>
                <a:cxn ang="0">
                  <a:pos x="8568" y="738"/>
                </a:cxn>
                <a:cxn ang="0">
                  <a:pos x="9126" y="480"/>
                </a:cxn>
                <a:cxn ang="0">
                  <a:pos x="9852" y="282"/>
                </a:cxn>
                <a:cxn ang="0">
                  <a:pos x="10752" y="198"/>
                </a:cxn>
                <a:cxn ang="0">
                  <a:pos x="11778" y="258"/>
                </a:cxn>
                <a:cxn ang="0">
                  <a:pos x="12630" y="462"/>
                </a:cxn>
                <a:cxn ang="0">
                  <a:pos x="13284" y="756"/>
                </a:cxn>
                <a:cxn ang="0">
                  <a:pos x="13776" y="1110"/>
                </a:cxn>
                <a:cxn ang="0">
                  <a:pos x="14004" y="1404"/>
                </a:cxn>
                <a:cxn ang="0">
                  <a:pos x="14034" y="1506"/>
                </a:cxn>
                <a:cxn ang="0">
                  <a:pos x="14874" y="5142"/>
                </a:cxn>
                <a:cxn ang="0">
                  <a:pos x="14790" y="5262"/>
                </a:cxn>
                <a:cxn ang="0">
                  <a:pos x="14430" y="5268"/>
                </a:cxn>
                <a:cxn ang="0">
                  <a:pos x="13854" y="5112"/>
                </a:cxn>
                <a:cxn ang="0">
                  <a:pos x="13236" y="5250"/>
                </a:cxn>
                <a:cxn ang="0">
                  <a:pos x="12642" y="5370"/>
                </a:cxn>
                <a:cxn ang="0">
                  <a:pos x="12138" y="5322"/>
                </a:cxn>
                <a:cxn ang="0">
                  <a:pos x="11748" y="5172"/>
                </a:cxn>
                <a:cxn ang="0">
                  <a:pos x="11358" y="5664"/>
                </a:cxn>
                <a:cxn ang="0">
                  <a:pos x="10860" y="5982"/>
                </a:cxn>
                <a:cxn ang="0">
                  <a:pos x="10512" y="6084"/>
                </a:cxn>
                <a:cxn ang="0">
                  <a:pos x="10272" y="6114"/>
                </a:cxn>
                <a:cxn ang="0">
                  <a:pos x="9852" y="6198"/>
                </a:cxn>
                <a:cxn ang="0">
                  <a:pos x="9294" y="6144"/>
                </a:cxn>
                <a:cxn ang="0">
                  <a:pos x="8748" y="5940"/>
                </a:cxn>
                <a:cxn ang="0">
                  <a:pos x="8352" y="5652"/>
                </a:cxn>
                <a:cxn ang="0">
                  <a:pos x="7722" y="5802"/>
                </a:cxn>
                <a:cxn ang="0">
                  <a:pos x="7044" y="6012"/>
                </a:cxn>
                <a:cxn ang="0">
                  <a:pos x="6492" y="6048"/>
                </a:cxn>
                <a:cxn ang="0">
                  <a:pos x="6060" y="5964"/>
                </a:cxn>
                <a:cxn ang="0">
                  <a:pos x="5736" y="5814"/>
                </a:cxn>
                <a:cxn ang="0">
                  <a:pos x="5190" y="5832"/>
                </a:cxn>
                <a:cxn ang="0">
                  <a:pos x="4578" y="5964"/>
                </a:cxn>
                <a:cxn ang="0">
                  <a:pos x="4392" y="5970"/>
                </a:cxn>
                <a:cxn ang="0">
                  <a:pos x="4344" y="5982"/>
                </a:cxn>
                <a:cxn ang="0">
                  <a:pos x="4026" y="6036"/>
                </a:cxn>
                <a:cxn ang="0">
                  <a:pos x="3642" y="6072"/>
                </a:cxn>
                <a:cxn ang="0">
                  <a:pos x="3156" y="6078"/>
                </a:cxn>
                <a:cxn ang="0">
                  <a:pos x="2226" y="5958"/>
                </a:cxn>
                <a:cxn ang="0">
                  <a:pos x="1392" y="5712"/>
                </a:cxn>
                <a:cxn ang="0">
                  <a:pos x="708" y="5352"/>
                </a:cxn>
                <a:cxn ang="0">
                  <a:pos x="228" y="4896"/>
                </a:cxn>
                <a:cxn ang="0">
                  <a:pos x="6" y="4350"/>
                </a:cxn>
                <a:cxn ang="0">
                  <a:pos x="96" y="3738"/>
                </a:cxn>
                <a:cxn ang="0">
                  <a:pos x="450" y="3150"/>
                </a:cxn>
                <a:cxn ang="0">
                  <a:pos x="918" y="2748"/>
                </a:cxn>
                <a:cxn ang="0">
                  <a:pos x="1452" y="2496"/>
                </a:cxn>
                <a:cxn ang="0">
                  <a:pos x="1518" y="2052"/>
                </a:cxn>
                <a:cxn ang="0">
                  <a:pos x="1842" y="1632"/>
                </a:cxn>
                <a:cxn ang="0">
                  <a:pos x="2340" y="1350"/>
                </a:cxn>
                <a:cxn ang="0">
                  <a:pos x="2880" y="1230"/>
                </a:cxn>
                <a:cxn ang="0">
                  <a:pos x="3372" y="1218"/>
                </a:cxn>
                <a:cxn ang="0">
                  <a:pos x="3588" y="966"/>
                </a:cxn>
                <a:cxn ang="0">
                  <a:pos x="3846" y="636"/>
                </a:cxn>
                <a:cxn ang="0">
                  <a:pos x="4350" y="414"/>
                </a:cxn>
                <a:cxn ang="0">
                  <a:pos x="4938" y="414"/>
                </a:cxn>
                <a:cxn ang="0">
                  <a:pos x="5448" y="612"/>
                </a:cxn>
                <a:cxn ang="0">
                  <a:pos x="6054" y="330"/>
                </a:cxn>
                <a:cxn ang="0">
                  <a:pos x="6696" y="42"/>
                </a:cxn>
              </a:cxnLst>
              <a:rect l="0" t="0" r="r" b="b"/>
              <a:pathLst>
                <a:path w="14874" h="6204">
                  <a:moveTo>
                    <a:pt x="6990" y="0"/>
                  </a:moveTo>
                  <a:lnTo>
                    <a:pt x="7176" y="0"/>
                  </a:lnTo>
                  <a:lnTo>
                    <a:pt x="7272" y="6"/>
                  </a:lnTo>
                  <a:lnTo>
                    <a:pt x="7446" y="42"/>
                  </a:lnTo>
                  <a:lnTo>
                    <a:pt x="7614" y="90"/>
                  </a:lnTo>
                  <a:lnTo>
                    <a:pt x="7770" y="150"/>
                  </a:lnTo>
                  <a:lnTo>
                    <a:pt x="7920" y="222"/>
                  </a:lnTo>
                  <a:lnTo>
                    <a:pt x="8058" y="306"/>
                  </a:lnTo>
                  <a:lnTo>
                    <a:pt x="8184" y="396"/>
                  </a:lnTo>
                  <a:lnTo>
                    <a:pt x="8298" y="480"/>
                  </a:lnTo>
                  <a:lnTo>
                    <a:pt x="8400" y="570"/>
                  </a:lnTo>
                  <a:lnTo>
                    <a:pt x="8568" y="738"/>
                  </a:lnTo>
                  <a:lnTo>
                    <a:pt x="8736" y="648"/>
                  </a:lnTo>
                  <a:lnTo>
                    <a:pt x="8922" y="564"/>
                  </a:lnTo>
                  <a:lnTo>
                    <a:pt x="9126" y="480"/>
                  </a:lnTo>
                  <a:lnTo>
                    <a:pt x="9348" y="408"/>
                  </a:lnTo>
                  <a:lnTo>
                    <a:pt x="9594" y="342"/>
                  </a:lnTo>
                  <a:lnTo>
                    <a:pt x="9852" y="282"/>
                  </a:lnTo>
                  <a:lnTo>
                    <a:pt x="10134" y="240"/>
                  </a:lnTo>
                  <a:lnTo>
                    <a:pt x="10428" y="210"/>
                  </a:lnTo>
                  <a:lnTo>
                    <a:pt x="10752" y="198"/>
                  </a:lnTo>
                  <a:lnTo>
                    <a:pt x="11088" y="198"/>
                  </a:lnTo>
                  <a:lnTo>
                    <a:pt x="11448" y="222"/>
                  </a:lnTo>
                  <a:lnTo>
                    <a:pt x="11778" y="258"/>
                  </a:lnTo>
                  <a:lnTo>
                    <a:pt x="12084" y="312"/>
                  </a:lnTo>
                  <a:lnTo>
                    <a:pt x="12372" y="378"/>
                  </a:lnTo>
                  <a:lnTo>
                    <a:pt x="12630" y="462"/>
                  </a:lnTo>
                  <a:lnTo>
                    <a:pt x="12870" y="552"/>
                  </a:lnTo>
                  <a:lnTo>
                    <a:pt x="13086" y="648"/>
                  </a:lnTo>
                  <a:lnTo>
                    <a:pt x="13284" y="756"/>
                  </a:lnTo>
                  <a:lnTo>
                    <a:pt x="13464" y="870"/>
                  </a:lnTo>
                  <a:lnTo>
                    <a:pt x="13626" y="984"/>
                  </a:lnTo>
                  <a:lnTo>
                    <a:pt x="13776" y="1110"/>
                  </a:lnTo>
                  <a:lnTo>
                    <a:pt x="13902" y="1230"/>
                  </a:lnTo>
                  <a:lnTo>
                    <a:pt x="13944" y="1284"/>
                  </a:lnTo>
                  <a:lnTo>
                    <a:pt x="14004" y="1404"/>
                  </a:lnTo>
                  <a:lnTo>
                    <a:pt x="14022" y="1458"/>
                  </a:lnTo>
                  <a:lnTo>
                    <a:pt x="14028" y="1494"/>
                  </a:lnTo>
                  <a:lnTo>
                    <a:pt x="14034" y="1506"/>
                  </a:lnTo>
                  <a:lnTo>
                    <a:pt x="14862" y="5040"/>
                  </a:lnTo>
                  <a:lnTo>
                    <a:pt x="14874" y="5088"/>
                  </a:lnTo>
                  <a:lnTo>
                    <a:pt x="14874" y="5142"/>
                  </a:lnTo>
                  <a:lnTo>
                    <a:pt x="14862" y="5184"/>
                  </a:lnTo>
                  <a:lnTo>
                    <a:pt x="14832" y="5226"/>
                  </a:lnTo>
                  <a:lnTo>
                    <a:pt x="14790" y="5262"/>
                  </a:lnTo>
                  <a:lnTo>
                    <a:pt x="14730" y="5280"/>
                  </a:lnTo>
                  <a:lnTo>
                    <a:pt x="14652" y="5286"/>
                  </a:lnTo>
                  <a:lnTo>
                    <a:pt x="14430" y="5268"/>
                  </a:lnTo>
                  <a:lnTo>
                    <a:pt x="14226" y="5232"/>
                  </a:lnTo>
                  <a:lnTo>
                    <a:pt x="14028" y="5178"/>
                  </a:lnTo>
                  <a:lnTo>
                    <a:pt x="13854" y="5112"/>
                  </a:lnTo>
                  <a:lnTo>
                    <a:pt x="13692" y="5040"/>
                  </a:lnTo>
                  <a:lnTo>
                    <a:pt x="13458" y="5160"/>
                  </a:lnTo>
                  <a:lnTo>
                    <a:pt x="13236" y="5250"/>
                  </a:lnTo>
                  <a:lnTo>
                    <a:pt x="13026" y="5316"/>
                  </a:lnTo>
                  <a:lnTo>
                    <a:pt x="12828" y="5352"/>
                  </a:lnTo>
                  <a:lnTo>
                    <a:pt x="12642" y="5370"/>
                  </a:lnTo>
                  <a:lnTo>
                    <a:pt x="12462" y="5370"/>
                  </a:lnTo>
                  <a:lnTo>
                    <a:pt x="12294" y="5352"/>
                  </a:lnTo>
                  <a:lnTo>
                    <a:pt x="12138" y="5322"/>
                  </a:lnTo>
                  <a:lnTo>
                    <a:pt x="12000" y="5280"/>
                  </a:lnTo>
                  <a:lnTo>
                    <a:pt x="11868" y="5232"/>
                  </a:lnTo>
                  <a:lnTo>
                    <a:pt x="11748" y="5172"/>
                  </a:lnTo>
                  <a:lnTo>
                    <a:pt x="11640" y="5340"/>
                  </a:lnTo>
                  <a:lnTo>
                    <a:pt x="11508" y="5508"/>
                  </a:lnTo>
                  <a:lnTo>
                    <a:pt x="11358" y="5664"/>
                  </a:lnTo>
                  <a:lnTo>
                    <a:pt x="11184" y="5802"/>
                  </a:lnTo>
                  <a:lnTo>
                    <a:pt x="10992" y="5928"/>
                  </a:lnTo>
                  <a:lnTo>
                    <a:pt x="10860" y="5982"/>
                  </a:lnTo>
                  <a:lnTo>
                    <a:pt x="10734" y="6024"/>
                  </a:lnTo>
                  <a:lnTo>
                    <a:pt x="10614" y="6060"/>
                  </a:lnTo>
                  <a:lnTo>
                    <a:pt x="10512" y="6084"/>
                  </a:lnTo>
                  <a:lnTo>
                    <a:pt x="10428" y="6102"/>
                  </a:lnTo>
                  <a:lnTo>
                    <a:pt x="10368" y="6114"/>
                  </a:lnTo>
                  <a:lnTo>
                    <a:pt x="10272" y="6114"/>
                  </a:lnTo>
                  <a:lnTo>
                    <a:pt x="10182" y="6150"/>
                  </a:lnTo>
                  <a:lnTo>
                    <a:pt x="10080" y="6174"/>
                  </a:lnTo>
                  <a:lnTo>
                    <a:pt x="9852" y="6198"/>
                  </a:lnTo>
                  <a:lnTo>
                    <a:pt x="9744" y="6204"/>
                  </a:lnTo>
                  <a:lnTo>
                    <a:pt x="9510" y="6186"/>
                  </a:lnTo>
                  <a:lnTo>
                    <a:pt x="9294" y="6144"/>
                  </a:lnTo>
                  <a:lnTo>
                    <a:pt x="9090" y="6090"/>
                  </a:lnTo>
                  <a:lnTo>
                    <a:pt x="8910" y="6024"/>
                  </a:lnTo>
                  <a:lnTo>
                    <a:pt x="8748" y="5940"/>
                  </a:lnTo>
                  <a:lnTo>
                    <a:pt x="8604" y="5850"/>
                  </a:lnTo>
                  <a:lnTo>
                    <a:pt x="8472" y="5754"/>
                  </a:lnTo>
                  <a:lnTo>
                    <a:pt x="8352" y="5652"/>
                  </a:lnTo>
                  <a:lnTo>
                    <a:pt x="8250" y="5550"/>
                  </a:lnTo>
                  <a:lnTo>
                    <a:pt x="7974" y="5688"/>
                  </a:lnTo>
                  <a:lnTo>
                    <a:pt x="7722" y="5802"/>
                  </a:lnTo>
                  <a:lnTo>
                    <a:pt x="7482" y="5892"/>
                  </a:lnTo>
                  <a:lnTo>
                    <a:pt x="7254" y="5964"/>
                  </a:lnTo>
                  <a:lnTo>
                    <a:pt x="7044" y="6012"/>
                  </a:lnTo>
                  <a:lnTo>
                    <a:pt x="6846" y="6036"/>
                  </a:lnTo>
                  <a:lnTo>
                    <a:pt x="6660" y="6048"/>
                  </a:lnTo>
                  <a:lnTo>
                    <a:pt x="6492" y="6048"/>
                  </a:lnTo>
                  <a:lnTo>
                    <a:pt x="6336" y="6030"/>
                  </a:lnTo>
                  <a:lnTo>
                    <a:pt x="6192" y="6006"/>
                  </a:lnTo>
                  <a:lnTo>
                    <a:pt x="6060" y="5964"/>
                  </a:lnTo>
                  <a:lnTo>
                    <a:pt x="5940" y="5922"/>
                  </a:lnTo>
                  <a:lnTo>
                    <a:pt x="5832" y="5868"/>
                  </a:lnTo>
                  <a:lnTo>
                    <a:pt x="5736" y="5814"/>
                  </a:lnTo>
                  <a:lnTo>
                    <a:pt x="5646" y="5754"/>
                  </a:lnTo>
                  <a:lnTo>
                    <a:pt x="5574" y="5694"/>
                  </a:lnTo>
                  <a:lnTo>
                    <a:pt x="5190" y="5832"/>
                  </a:lnTo>
                  <a:lnTo>
                    <a:pt x="4800" y="5934"/>
                  </a:lnTo>
                  <a:lnTo>
                    <a:pt x="4680" y="5952"/>
                  </a:lnTo>
                  <a:lnTo>
                    <a:pt x="4578" y="5964"/>
                  </a:lnTo>
                  <a:lnTo>
                    <a:pt x="4488" y="5976"/>
                  </a:lnTo>
                  <a:lnTo>
                    <a:pt x="4404" y="5976"/>
                  </a:lnTo>
                  <a:lnTo>
                    <a:pt x="4392" y="5970"/>
                  </a:lnTo>
                  <a:lnTo>
                    <a:pt x="4362" y="5970"/>
                  </a:lnTo>
                  <a:lnTo>
                    <a:pt x="4350" y="5976"/>
                  </a:lnTo>
                  <a:lnTo>
                    <a:pt x="4344" y="5982"/>
                  </a:lnTo>
                  <a:lnTo>
                    <a:pt x="4266" y="6000"/>
                  </a:lnTo>
                  <a:lnTo>
                    <a:pt x="4152" y="6018"/>
                  </a:lnTo>
                  <a:lnTo>
                    <a:pt x="4026" y="6036"/>
                  </a:lnTo>
                  <a:lnTo>
                    <a:pt x="3894" y="6048"/>
                  </a:lnTo>
                  <a:lnTo>
                    <a:pt x="3762" y="6066"/>
                  </a:lnTo>
                  <a:lnTo>
                    <a:pt x="3642" y="6072"/>
                  </a:lnTo>
                  <a:lnTo>
                    <a:pt x="3546" y="6078"/>
                  </a:lnTo>
                  <a:lnTo>
                    <a:pt x="3480" y="6084"/>
                  </a:lnTo>
                  <a:lnTo>
                    <a:pt x="3156" y="6078"/>
                  </a:lnTo>
                  <a:lnTo>
                    <a:pt x="2838" y="6054"/>
                  </a:lnTo>
                  <a:lnTo>
                    <a:pt x="2526" y="6012"/>
                  </a:lnTo>
                  <a:lnTo>
                    <a:pt x="2226" y="5958"/>
                  </a:lnTo>
                  <a:lnTo>
                    <a:pt x="1932" y="5892"/>
                  </a:lnTo>
                  <a:lnTo>
                    <a:pt x="1656" y="5808"/>
                  </a:lnTo>
                  <a:lnTo>
                    <a:pt x="1392" y="5712"/>
                  </a:lnTo>
                  <a:lnTo>
                    <a:pt x="1146" y="5604"/>
                  </a:lnTo>
                  <a:lnTo>
                    <a:pt x="918" y="5484"/>
                  </a:lnTo>
                  <a:lnTo>
                    <a:pt x="708" y="5352"/>
                  </a:lnTo>
                  <a:lnTo>
                    <a:pt x="522" y="5214"/>
                  </a:lnTo>
                  <a:lnTo>
                    <a:pt x="360" y="5058"/>
                  </a:lnTo>
                  <a:lnTo>
                    <a:pt x="228" y="4896"/>
                  </a:lnTo>
                  <a:lnTo>
                    <a:pt x="126" y="4722"/>
                  </a:lnTo>
                  <a:lnTo>
                    <a:pt x="48" y="4542"/>
                  </a:lnTo>
                  <a:lnTo>
                    <a:pt x="6" y="4350"/>
                  </a:lnTo>
                  <a:lnTo>
                    <a:pt x="0" y="4152"/>
                  </a:lnTo>
                  <a:lnTo>
                    <a:pt x="30" y="3948"/>
                  </a:lnTo>
                  <a:lnTo>
                    <a:pt x="96" y="3738"/>
                  </a:lnTo>
                  <a:lnTo>
                    <a:pt x="198" y="3522"/>
                  </a:lnTo>
                  <a:lnTo>
                    <a:pt x="318" y="3324"/>
                  </a:lnTo>
                  <a:lnTo>
                    <a:pt x="450" y="3150"/>
                  </a:lnTo>
                  <a:lnTo>
                    <a:pt x="594" y="3000"/>
                  </a:lnTo>
                  <a:lnTo>
                    <a:pt x="750" y="2862"/>
                  </a:lnTo>
                  <a:lnTo>
                    <a:pt x="918" y="2748"/>
                  </a:lnTo>
                  <a:lnTo>
                    <a:pt x="1086" y="2646"/>
                  </a:lnTo>
                  <a:lnTo>
                    <a:pt x="1266" y="2562"/>
                  </a:lnTo>
                  <a:lnTo>
                    <a:pt x="1452" y="2496"/>
                  </a:lnTo>
                  <a:lnTo>
                    <a:pt x="1446" y="2346"/>
                  </a:lnTo>
                  <a:lnTo>
                    <a:pt x="1464" y="2202"/>
                  </a:lnTo>
                  <a:lnTo>
                    <a:pt x="1518" y="2052"/>
                  </a:lnTo>
                  <a:lnTo>
                    <a:pt x="1590" y="1908"/>
                  </a:lnTo>
                  <a:lnTo>
                    <a:pt x="1698" y="1770"/>
                  </a:lnTo>
                  <a:lnTo>
                    <a:pt x="1842" y="1632"/>
                  </a:lnTo>
                  <a:lnTo>
                    <a:pt x="1998" y="1518"/>
                  </a:lnTo>
                  <a:lnTo>
                    <a:pt x="2166" y="1428"/>
                  </a:lnTo>
                  <a:lnTo>
                    <a:pt x="2340" y="1350"/>
                  </a:lnTo>
                  <a:lnTo>
                    <a:pt x="2520" y="1296"/>
                  </a:lnTo>
                  <a:lnTo>
                    <a:pt x="2700" y="1260"/>
                  </a:lnTo>
                  <a:lnTo>
                    <a:pt x="2880" y="1230"/>
                  </a:lnTo>
                  <a:lnTo>
                    <a:pt x="3054" y="1218"/>
                  </a:lnTo>
                  <a:lnTo>
                    <a:pt x="3216" y="1212"/>
                  </a:lnTo>
                  <a:lnTo>
                    <a:pt x="3372" y="1218"/>
                  </a:lnTo>
                  <a:lnTo>
                    <a:pt x="3510" y="1224"/>
                  </a:lnTo>
                  <a:lnTo>
                    <a:pt x="3540" y="1092"/>
                  </a:lnTo>
                  <a:lnTo>
                    <a:pt x="3588" y="966"/>
                  </a:lnTo>
                  <a:lnTo>
                    <a:pt x="3654" y="846"/>
                  </a:lnTo>
                  <a:lnTo>
                    <a:pt x="3738" y="738"/>
                  </a:lnTo>
                  <a:lnTo>
                    <a:pt x="3846" y="636"/>
                  </a:lnTo>
                  <a:lnTo>
                    <a:pt x="3984" y="546"/>
                  </a:lnTo>
                  <a:lnTo>
                    <a:pt x="4140" y="474"/>
                  </a:lnTo>
                  <a:lnTo>
                    <a:pt x="4350" y="414"/>
                  </a:lnTo>
                  <a:lnTo>
                    <a:pt x="4548" y="384"/>
                  </a:lnTo>
                  <a:lnTo>
                    <a:pt x="4746" y="384"/>
                  </a:lnTo>
                  <a:lnTo>
                    <a:pt x="4938" y="414"/>
                  </a:lnTo>
                  <a:lnTo>
                    <a:pt x="5118" y="462"/>
                  </a:lnTo>
                  <a:lnTo>
                    <a:pt x="5292" y="534"/>
                  </a:lnTo>
                  <a:lnTo>
                    <a:pt x="5448" y="612"/>
                  </a:lnTo>
                  <a:lnTo>
                    <a:pt x="5598" y="702"/>
                  </a:lnTo>
                  <a:lnTo>
                    <a:pt x="5826" y="498"/>
                  </a:lnTo>
                  <a:lnTo>
                    <a:pt x="6054" y="330"/>
                  </a:lnTo>
                  <a:lnTo>
                    <a:pt x="6276" y="204"/>
                  </a:lnTo>
                  <a:lnTo>
                    <a:pt x="6486" y="108"/>
                  </a:lnTo>
                  <a:lnTo>
                    <a:pt x="6696" y="42"/>
                  </a:lnTo>
                  <a:lnTo>
                    <a:pt x="6894" y="6"/>
                  </a:lnTo>
                  <a:lnTo>
                    <a:pt x="6990" y="0"/>
                  </a:lnTo>
                  <a:close/>
                </a:path>
              </a:pathLst>
            </a:custGeom>
            <a:gradFill flip="none" rotWithShape="1">
              <a:gsLst>
                <a:gs pos="86000">
                  <a:schemeClr val="bg1"/>
                </a:gs>
                <a:gs pos="95000">
                  <a:schemeClr val="bg1">
                    <a:lumMod val="85000"/>
                  </a:schemeClr>
                </a:gs>
              </a:gsLst>
              <a:lin ang="21000000" scaled="0"/>
              <a:tileRect/>
            </a:gra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97"/>
            <p:cNvSpPr>
              <a:spLocks/>
            </p:cNvSpPr>
            <p:nvPr/>
          </p:nvSpPr>
          <p:spPr bwMode="auto">
            <a:xfrm>
              <a:off x="36256913" y="-6600825"/>
              <a:ext cx="819150" cy="1933575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516" y="1128"/>
                </a:cxn>
                <a:cxn ang="0">
                  <a:pos x="432" y="1164"/>
                </a:cxn>
                <a:cxn ang="0">
                  <a:pos x="330" y="1188"/>
                </a:cxn>
                <a:cxn ang="0">
                  <a:pos x="222" y="1200"/>
                </a:cxn>
                <a:cxn ang="0">
                  <a:pos x="108" y="1212"/>
                </a:cxn>
                <a:cxn ang="0">
                  <a:pos x="0" y="1218"/>
                </a:cxn>
                <a:cxn ang="0">
                  <a:pos x="222" y="0"/>
                </a:cxn>
              </a:cxnLst>
              <a:rect l="0" t="0" r="r" b="b"/>
              <a:pathLst>
                <a:path w="516" h="1218">
                  <a:moveTo>
                    <a:pt x="222" y="0"/>
                  </a:moveTo>
                  <a:lnTo>
                    <a:pt x="516" y="1128"/>
                  </a:lnTo>
                  <a:lnTo>
                    <a:pt x="432" y="1164"/>
                  </a:lnTo>
                  <a:lnTo>
                    <a:pt x="330" y="1188"/>
                  </a:lnTo>
                  <a:lnTo>
                    <a:pt x="222" y="1200"/>
                  </a:lnTo>
                  <a:lnTo>
                    <a:pt x="108" y="1212"/>
                  </a:lnTo>
                  <a:lnTo>
                    <a:pt x="0" y="1218"/>
                  </a:lnTo>
                  <a:lnTo>
                    <a:pt x="222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1800000" scaled="0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Прямоугольник 121"/>
          <p:cNvSpPr/>
          <p:nvPr/>
        </p:nvSpPr>
        <p:spPr>
          <a:xfrm>
            <a:off x="-18093" y="4006368"/>
            <a:ext cx="400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accent3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文具與雜項申請平台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6" name="文本框 79"/>
          <p:cNvSpPr txBox="1"/>
          <p:nvPr/>
        </p:nvSpPr>
        <p:spPr>
          <a:xfrm>
            <a:off x="-18093" y="1878711"/>
            <a:ext cx="6040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zh-TW" sz="28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EIP</a:t>
            </a:r>
            <a:r>
              <a:rPr lang="zh-TW" altLang="en-US" sz="28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測試環境網址</a:t>
            </a:r>
            <a:r>
              <a:rPr lang="en-US" altLang="zh-TW" sz="28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:</a:t>
            </a:r>
            <a:r>
              <a:rPr lang="zh-TW" altLang="en-US" sz="28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  </a:t>
            </a:r>
            <a:endParaRPr lang="en-US" altLang="zh-TW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marL="228600" indent="-228600"/>
            <a:r>
              <a:rPr lang="zh-TW" altLang="en-US" sz="28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  </a:t>
            </a:r>
            <a:r>
              <a:rPr lang="en-US" altLang="zh-TW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http</a:t>
            </a:r>
            <a:r>
              <a:rPr lang="en-US" altLang="zh-TW" sz="28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://eip.nafco.com.tw/</a:t>
            </a:r>
            <a:endParaRPr lang="en-US" altLang="zh-TW" sz="3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8" name="TextBox 44"/>
          <p:cNvSpPr txBox="1">
            <a:spLocks noChangeArrowheads="1"/>
          </p:cNvSpPr>
          <p:nvPr/>
        </p:nvSpPr>
        <p:spPr bwMode="auto">
          <a:xfrm>
            <a:off x="1684819" y="4409927"/>
            <a:ext cx="16669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zh-TW" altLang="en-US" sz="1600" b="1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文具申請單</a:t>
            </a:r>
            <a:endParaRPr lang="ru-RU" sz="1600" b="1" dirty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959" y="1262148"/>
            <a:ext cx="233362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EIP</a:t>
            </a:r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路徑介紹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296"/>
          <p:cNvGrpSpPr/>
          <p:nvPr/>
        </p:nvGrpSpPr>
        <p:grpSpPr>
          <a:xfrm flipH="1" flipV="1">
            <a:off x="-18093" y="2247924"/>
            <a:ext cx="4629212" cy="2142909"/>
            <a:chOff x="15930563" y="-12753757"/>
            <a:chExt cx="28451182" cy="10810657"/>
          </a:xfrm>
        </p:grpSpPr>
        <p:sp>
          <p:nvSpPr>
            <p:cNvPr id="5" name="Freeform 291"/>
            <p:cNvSpPr>
              <a:spLocks/>
            </p:cNvSpPr>
            <p:nvPr/>
          </p:nvSpPr>
          <p:spPr bwMode="auto">
            <a:xfrm>
              <a:off x="15930563" y="-3629025"/>
              <a:ext cx="2828925" cy="1685925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768" y="6"/>
                </a:cxn>
                <a:cxn ang="0">
                  <a:pos x="858" y="12"/>
                </a:cxn>
                <a:cxn ang="0">
                  <a:pos x="936" y="24"/>
                </a:cxn>
                <a:cxn ang="0">
                  <a:pos x="996" y="36"/>
                </a:cxn>
                <a:cxn ang="0">
                  <a:pos x="1038" y="42"/>
                </a:cxn>
                <a:cxn ang="0">
                  <a:pos x="1050" y="48"/>
                </a:cxn>
                <a:cxn ang="0">
                  <a:pos x="1134" y="72"/>
                </a:cxn>
                <a:cxn ang="0">
                  <a:pos x="1230" y="102"/>
                </a:cxn>
                <a:cxn ang="0">
                  <a:pos x="1326" y="150"/>
                </a:cxn>
                <a:cxn ang="0">
                  <a:pos x="1428" y="204"/>
                </a:cxn>
                <a:cxn ang="0">
                  <a:pos x="1524" y="270"/>
                </a:cxn>
                <a:cxn ang="0">
                  <a:pos x="1608" y="342"/>
                </a:cxn>
                <a:cxn ang="0">
                  <a:pos x="1686" y="420"/>
                </a:cxn>
                <a:cxn ang="0">
                  <a:pos x="1740" y="498"/>
                </a:cxn>
                <a:cxn ang="0">
                  <a:pos x="1776" y="588"/>
                </a:cxn>
                <a:cxn ang="0">
                  <a:pos x="1782" y="672"/>
                </a:cxn>
                <a:cxn ang="0">
                  <a:pos x="1758" y="762"/>
                </a:cxn>
                <a:cxn ang="0">
                  <a:pos x="1698" y="852"/>
                </a:cxn>
                <a:cxn ang="0">
                  <a:pos x="1596" y="942"/>
                </a:cxn>
                <a:cxn ang="0">
                  <a:pos x="1482" y="1008"/>
                </a:cxn>
                <a:cxn ang="0">
                  <a:pos x="1350" y="1044"/>
                </a:cxn>
                <a:cxn ang="0">
                  <a:pos x="1206" y="1062"/>
                </a:cxn>
                <a:cxn ang="0">
                  <a:pos x="1056" y="1062"/>
                </a:cxn>
                <a:cxn ang="0">
                  <a:pos x="906" y="1044"/>
                </a:cxn>
                <a:cxn ang="0">
                  <a:pos x="750" y="1008"/>
                </a:cxn>
                <a:cxn ang="0">
                  <a:pos x="600" y="960"/>
                </a:cxn>
                <a:cxn ang="0">
                  <a:pos x="462" y="900"/>
                </a:cxn>
                <a:cxn ang="0">
                  <a:pos x="330" y="834"/>
                </a:cxn>
                <a:cxn ang="0">
                  <a:pos x="222" y="756"/>
                </a:cxn>
                <a:cxn ang="0">
                  <a:pos x="126" y="666"/>
                </a:cxn>
                <a:cxn ang="0">
                  <a:pos x="54" y="576"/>
                </a:cxn>
                <a:cxn ang="0">
                  <a:pos x="12" y="486"/>
                </a:cxn>
                <a:cxn ang="0">
                  <a:pos x="0" y="390"/>
                </a:cxn>
                <a:cxn ang="0">
                  <a:pos x="24" y="300"/>
                </a:cxn>
                <a:cxn ang="0">
                  <a:pos x="84" y="204"/>
                </a:cxn>
                <a:cxn ang="0">
                  <a:pos x="156" y="132"/>
                </a:cxn>
                <a:cxn ang="0">
                  <a:pos x="246" y="78"/>
                </a:cxn>
                <a:cxn ang="0">
                  <a:pos x="348" y="36"/>
                </a:cxn>
                <a:cxn ang="0">
                  <a:pos x="456" y="12"/>
                </a:cxn>
                <a:cxn ang="0">
                  <a:pos x="564" y="6"/>
                </a:cxn>
                <a:cxn ang="0">
                  <a:pos x="666" y="0"/>
                </a:cxn>
              </a:cxnLst>
              <a:rect l="0" t="0" r="r" b="b"/>
              <a:pathLst>
                <a:path w="1782" h="1062">
                  <a:moveTo>
                    <a:pt x="666" y="0"/>
                  </a:moveTo>
                  <a:lnTo>
                    <a:pt x="768" y="6"/>
                  </a:lnTo>
                  <a:lnTo>
                    <a:pt x="858" y="12"/>
                  </a:lnTo>
                  <a:lnTo>
                    <a:pt x="936" y="24"/>
                  </a:lnTo>
                  <a:lnTo>
                    <a:pt x="996" y="36"/>
                  </a:lnTo>
                  <a:lnTo>
                    <a:pt x="1038" y="42"/>
                  </a:lnTo>
                  <a:lnTo>
                    <a:pt x="1050" y="48"/>
                  </a:lnTo>
                  <a:lnTo>
                    <a:pt x="1134" y="72"/>
                  </a:lnTo>
                  <a:lnTo>
                    <a:pt x="1230" y="102"/>
                  </a:lnTo>
                  <a:lnTo>
                    <a:pt x="1326" y="150"/>
                  </a:lnTo>
                  <a:lnTo>
                    <a:pt x="1428" y="204"/>
                  </a:lnTo>
                  <a:lnTo>
                    <a:pt x="1524" y="270"/>
                  </a:lnTo>
                  <a:lnTo>
                    <a:pt x="1608" y="342"/>
                  </a:lnTo>
                  <a:lnTo>
                    <a:pt x="1686" y="420"/>
                  </a:lnTo>
                  <a:lnTo>
                    <a:pt x="1740" y="498"/>
                  </a:lnTo>
                  <a:lnTo>
                    <a:pt x="1776" y="588"/>
                  </a:lnTo>
                  <a:lnTo>
                    <a:pt x="1782" y="672"/>
                  </a:lnTo>
                  <a:lnTo>
                    <a:pt x="1758" y="762"/>
                  </a:lnTo>
                  <a:lnTo>
                    <a:pt x="1698" y="852"/>
                  </a:lnTo>
                  <a:lnTo>
                    <a:pt x="1596" y="942"/>
                  </a:lnTo>
                  <a:lnTo>
                    <a:pt x="1482" y="1008"/>
                  </a:lnTo>
                  <a:lnTo>
                    <a:pt x="1350" y="1044"/>
                  </a:lnTo>
                  <a:lnTo>
                    <a:pt x="1206" y="1062"/>
                  </a:lnTo>
                  <a:lnTo>
                    <a:pt x="1056" y="1062"/>
                  </a:lnTo>
                  <a:lnTo>
                    <a:pt x="906" y="1044"/>
                  </a:lnTo>
                  <a:lnTo>
                    <a:pt x="750" y="1008"/>
                  </a:lnTo>
                  <a:lnTo>
                    <a:pt x="600" y="960"/>
                  </a:lnTo>
                  <a:lnTo>
                    <a:pt x="462" y="900"/>
                  </a:lnTo>
                  <a:lnTo>
                    <a:pt x="330" y="834"/>
                  </a:lnTo>
                  <a:lnTo>
                    <a:pt x="222" y="756"/>
                  </a:lnTo>
                  <a:lnTo>
                    <a:pt x="126" y="666"/>
                  </a:lnTo>
                  <a:lnTo>
                    <a:pt x="54" y="576"/>
                  </a:lnTo>
                  <a:lnTo>
                    <a:pt x="12" y="486"/>
                  </a:lnTo>
                  <a:lnTo>
                    <a:pt x="0" y="390"/>
                  </a:lnTo>
                  <a:lnTo>
                    <a:pt x="24" y="300"/>
                  </a:lnTo>
                  <a:lnTo>
                    <a:pt x="84" y="204"/>
                  </a:lnTo>
                  <a:lnTo>
                    <a:pt x="156" y="132"/>
                  </a:lnTo>
                  <a:lnTo>
                    <a:pt x="246" y="78"/>
                  </a:lnTo>
                  <a:lnTo>
                    <a:pt x="348" y="36"/>
                  </a:lnTo>
                  <a:lnTo>
                    <a:pt x="456" y="12"/>
                  </a:lnTo>
                  <a:lnTo>
                    <a:pt x="564" y="6"/>
                  </a:lnTo>
                  <a:lnTo>
                    <a:pt x="666" y="0"/>
                  </a:lnTo>
                  <a:close/>
                </a:path>
              </a:pathLst>
            </a:custGeom>
            <a:gradFill>
              <a:gsLst>
                <a:gs pos="37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8100000" scaled="1"/>
            </a:gra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92"/>
            <p:cNvSpPr>
              <a:spLocks/>
            </p:cNvSpPr>
            <p:nvPr/>
          </p:nvSpPr>
          <p:spPr bwMode="auto">
            <a:xfrm>
              <a:off x="18064163" y="-6267450"/>
              <a:ext cx="4010025" cy="2476500"/>
            </a:xfrm>
            <a:custGeom>
              <a:avLst/>
              <a:gdLst/>
              <a:ahLst/>
              <a:cxnLst>
                <a:cxn ang="0">
                  <a:pos x="1014" y="0"/>
                </a:cxn>
                <a:cxn ang="0">
                  <a:pos x="1134" y="6"/>
                </a:cxn>
                <a:cxn ang="0">
                  <a:pos x="1242" y="18"/>
                </a:cxn>
                <a:cxn ang="0">
                  <a:pos x="1344" y="36"/>
                </a:cxn>
                <a:cxn ang="0">
                  <a:pos x="1428" y="54"/>
                </a:cxn>
                <a:cxn ang="0">
                  <a:pos x="1500" y="72"/>
                </a:cxn>
                <a:cxn ang="0">
                  <a:pos x="1590" y="102"/>
                </a:cxn>
                <a:cxn ang="0">
                  <a:pos x="1614" y="114"/>
                </a:cxn>
                <a:cxn ang="0">
                  <a:pos x="1656" y="132"/>
                </a:cxn>
                <a:cxn ang="0">
                  <a:pos x="1716" y="162"/>
                </a:cxn>
                <a:cxn ang="0">
                  <a:pos x="1788" y="204"/>
                </a:cxn>
                <a:cxn ang="0">
                  <a:pos x="1878" y="252"/>
                </a:cxn>
                <a:cxn ang="0">
                  <a:pos x="1974" y="312"/>
                </a:cxn>
                <a:cxn ang="0">
                  <a:pos x="2076" y="378"/>
                </a:cxn>
                <a:cxn ang="0">
                  <a:pos x="2178" y="450"/>
                </a:cxn>
                <a:cxn ang="0">
                  <a:pos x="2274" y="534"/>
                </a:cxn>
                <a:cxn ang="0">
                  <a:pos x="2358" y="618"/>
                </a:cxn>
                <a:cxn ang="0">
                  <a:pos x="2430" y="708"/>
                </a:cxn>
                <a:cxn ang="0">
                  <a:pos x="2484" y="804"/>
                </a:cxn>
                <a:cxn ang="0">
                  <a:pos x="2520" y="900"/>
                </a:cxn>
                <a:cxn ang="0">
                  <a:pos x="2526" y="1002"/>
                </a:cxn>
                <a:cxn ang="0">
                  <a:pos x="2502" y="1104"/>
                </a:cxn>
                <a:cxn ang="0">
                  <a:pos x="2448" y="1212"/>
                </a:cxn>
                <a:cxn ang="0">
                  <a:pos x="2352" y="1314"/>
                </a:cxn>
                <a:cxn ang="0">
                  <a:pos x="2238" y="1398"/>
                </a:cxn>
                <a:cxn ang="0">
                  <a:pos x="2100" y="1464"/>
                </a:cxn>
                <a:cxn ang="0">
                  <a:pos x="1944" y="1512"/>
                </a:cxn>
                <a:cxn ang="0">
                  <a:pos x="1776" y="1542"/>
                </a:cxn>
                <a:cxn ang="0">
                  <a:pos x="1602" y="1560"/>
                </a:cxn>
                <a:cxn ang="0">
                  <a:pos x="1422" y="1560"/>
                </a:cxn>
                <a:cxn ang="0">
                  <a:pos x="1236" y="1548"/>
                </a:cxn>
                <a:cxn ang="0">
                  <a:pos x="1050" y="1518"/>
                </a:cxn>
                <a:cxn ang="0">
                  <a:pos x="870" y="1482"/>
                </a:cxn>
                <a:cxn ang="0">
                  <a:pos x="696" y="1428"/>
                </a:cxn>
                <a:cxn ang="0">
                  <a:pos x="534" y="1362"/>
                </a:cxn>
                <a:cxn ang="0">
                  <a:pos x="390" y="1290"/>
                </a:cxn>
                <a:cxn ang="0">
                  <a:pos x="264" y="1206"/>
                </a:cxn>
                <a:cxn ang="0">
                  <a:pos x="156" y="1110"/>
                </a:cxn>
                <a:cxn ang="0">
                  <a:pos x="72" y="1008"/>
                </a:cxn>
                <a:cxn ang="0">
                  <a:pos x="24" y="894"/>
                </a:cxn>
                <a:cxn ang="0">
                  <a:pos x="0" y="780"/>
                </a:cxn>
                <a:cxn ang="0">
                  <a:pos x="18" y="654"/>
                </a:cxn>
                <a:cxn ang="0">
                  <a:pos x="72" y="522"/>
                </a:cxn>
                <a:cxn ang="0">
                  <a:pos x="168" y="378"/>
                </a:cxn>
                <a:cxn ang="0">
                  <a:pos x="276" y="264"/>
                </a:cxn>
                <a:cxn ang="0">
                  <a:pos x="390" y="174"/>
                </a:cxn>
                <a:cxn ang="0">
                  <a:pos x="510" y="102"/>
                </a:cxn>
                <a:cxn ang="0">
                  <a:pos x="636" y="54"/>
                </a:cxn>
                <a:cxn ang="0">
                  <a:pos x="762" y="24"/>
                </a:cxn>
                <a:cxn ang="0">
                  <a:pos x="894" y="6"/>
                </a:cxn>
                <a:cxn ang="0">
                  <a:pos x="1014" y="0"/>
                </a:cxn>
              </a:cxnLst>
              <a:rect l="0" t="0" r="r" b="b"/>
              <a:pathLst>
                <a:path w="2526" h="1560">
                  <a:moveTo>
                    <a:pt x="1014" y="0"/>
                  </a:moveTo>
                  <a:lnTo>
                    <a:pt x="1134" y="6"/>
                  </a:lnTo>
                  <a:lnTo>
                    <a:pt x="1242" y="18"/>
                  </a:lnTo>
                  <a:lnTo>
                    <a:pt x="1344" y="36"/>
                  </a:lnTo>
                  <a:lnTo>
                    <a:pt x="1428" y="54"/>
                  </a:lnTo>
                  <a:lnTo>
                    <a:pt x="1500" y="72"/>
                  </a:lnTo>
                  <a:lnTo>
                    <a:pt x="1590" y="102"/>
                  </a:lnTo>
                  <a:lnTo>
                    <a:pt x="1614" y="114"/>
                  </a:lnTo>
                  <a:lnTo>
                    <a:pt x="1656" y="132"/>
                  </a:lnTo>
                  <a:lnTo>
                    <a:pt x="1716" y="162"/>
                  </a:lnTo>
                  <a:lnTo>
                    <a:pt x="1788" y="204"/>
                  </a:lnTo>
                  <a:lnTo>
                    <a:pt x="1878" y="252"/>
                  </a:lnTo>
                  <a:lnTo>
                    <a:pt x="1974" y="312"/>
                  </a:lnTo>
                  <a:lnTo>
                    <a:pt x="2076" y="378"/>
                  </a:lnTo>
                  <a:lnTo>
                    <a:pt x="2178" y="450"/>
                  </a:lnTo>
                  <a:lnTo>
                    <a:pt x="2274" y="534"/>
                  </a:lnTo>
                  <a:lnTo>
                    <a:pt x="2358" y="618"/>
                  </a:lnTo>
                  <a:lnTo>
                    <a:pt x="2430" y="708"/>
                  </a:lnTo>
                  <a:lnTo>
                    <a:pt x="2484" y="804"/>
                  </a:lnTo>
                  <a:lnTo>
                    <a:pt x="2520" y="900"/>
                  </a:lnTo>
                  <a:lnTo>
                    <a:pt x="2526" y="1002"/>
                  </a:lnTo>
                  <a:lnTo>
                    <a:pt x="2502" y="1104"/>
                  </a:lnTo>
                  <a:lnTo>
                    <a:pt x="2448" y="1212"/>
                  </a:lnTo>
                  <a:lnTo>
                    <a:pt x="2352" y="1314"/>
                  </a:lnTo>
                  <a:lnTo>
                    <a:pt x="2238" y="1398"/>
                  </a:lnTo>
                  <a:lnTo>
                    <a:pt x="2100" y="1464"/>
                  </a:lnTo>
                  <a:lnTo>
                    <a:pt x="1944" y="1512"/>
                  </a:lnTo>
                  <a:lnTo>
                    <a:pt x="1776" y="1542"/>
                  </a:lnTo>
                  <a:lnTo>
                    <a:pt x="1602" y="1560"/>
                  </a:lnTo>
                  <a:lnTo>
                    <a:pt x="1422" y="1560"/>
                  </a:lnTo>
                  <a:lnTo>
                    <a:pt x="1236" y="1548"/>
                  </a:lnTo>
                  <a:lnTo>
                    <a:pt x="1050" y="1518"/>
                  </a:lnTo>
                  <a:lnTo>
                    <a:pt x="870" y="1482"/>
                  </a:lnTo>
                  <a:lnTo>
                    <a:pt x="696" y="1428"/>
                  </a:lnTo>
                  <a:lnTo>
                    <a:pt x="534" y="1362"/>
                  </a:lnTo>
                  <a:lnTo>
                    <a:pt x="390" y="1290"/>
                  </a:lnTo>
                  <a:lnTo>
                    <a:pt x="264" y="1206"/>
                  </a:lnTo>
                  <a:lnTo>
                    <a:pt x="156" y="1110"/>
                  </a:lnTo>
                  <a:lnTo>
                    <a:pt x="72" y="1008"/>
                  </a:lnTo>
                  <a:lnTo>
                    <a:pt x="24" y="894"/>
                  </a:lnTo>
                  <a:lnTo>
                    <a:pt x="0" y="780"/>
                  </a:lnTo>
                  <a:lnTo>
                    <a:pt x="18" y="654"/>
                  </a:lnTo>
                  <a:lnTo>
                    <a:pt x="72" y="522"/>
                  </a:lnTo>
                  <a:lnTo>
                    <a:pt x="168" y="378"/>
                  </a:lnTo>
                  <a:lnTo>
                    <a:pt x="276" y="264"/>
                  </a:lnTo>
                  <a:lnTo>
                    <a:pt x="390" y="174"/>
                  </a:lnTo>
                  <a:lnTo>
                    <a:pt x="510" y="102"/>
                  </a:lnTo>
                  <a:lnTo>
                    <a:pt x="636" y="54"/>
                  </a:lnTo>
                  <a:lnTo>
                    <a:pt x="762" y="24"/>
                  </a:lnTo>
                  <a:lnTo>
                    <a:pt x="894" y="6"/>
                  </a:lnTo>
                  <a:lnTo>
                    <a:pt x="1014" y="0"/>
                  </a:lnTo>
                  <a:close/>
                </a:path>
              </a:pathLst>
            </a:custGeom>
            <a:gradFill>
              <a:gsLst>
                <a:gs pos="37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8100000" scaled="1"/>
            </a:gra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93"/>
            <p:cNvSpPr>
              <a:spLocks/>
            </p:cNvSpPr>
            <p:nvPr/>
          </p:nvSpPr>
          <p:spPr bwMode="auto">
            <a:xfrm>
              <a:off x="20769268" y="-12753757"/>
              <a:ext cx="23612477" cy="9848851"/>
            </a:xfrm>
            <a:custGeom>
              <a:avLst/>
              <a:gdLst/>
              <a:ahLst/>
              <a:cxnLst>
                <a:cxn ang="0">
                  <a:pos x="7272" y="6"/>
                </a:cxn>
                <a:cxn ang="0">
                  <a:pos x="7770" y="150"/>
                </a:cxn>
                <a:cxn ang="0">
                  <a:pos x="8184" y="396"/>
                </a:cxn>
                <a:cxn ang="0">
                  <a:pos x="8568" y="738"/>
                </a:cxn>
                <a:cxn ang="0">
                  <a:pos x="9126" y="480"/>
                </a:cxn>
                <a:cxn ang="0">
                  <a:pos x="9852" y="282"/>
                </a:cxn>
                <a:cxn ang="0">
                  <a:pos x="10752" y="198"/>
                </a:cxn>
                <a:cxn ang="0">
                  <a:pos x="11778" y="258"/>
                </a:cxn>
                <a:cxn ang="0">
                  <a:pos x="12630" y="462"/>
                </a:cxn>
                <a:cxn ang="0">
                  <a:pos x="13284" y="756"/>
                </a:cxn>
                <a:cxn ang="0">
                  <a:pos x="13776" y="1110"/>
                </a:cxn>
                <a:cxn ang="0">
                  <a:pos x="14004" y="1404"/>
                </a:cxn>
                <a:cxn ang="0">
                  <a:pos x="14034" y="1506"/>
                </a:cxn>
                <a:cxn ang="0">
                  <a:pos x="14874" y="5142"/>
                </a:cxn>
                <a:cxn ang="0">
                  <a:pos x="14790" y="5262"/>
                </a:cxn>
                <a:cxn ang="0">
                  <a:pos x="14430" y="5268"/>
                </a:cxn>
                <a:cxn ang="0">
                  <a:pos x="13854" y="5112"/>
                </a:cxn>
                <a:cxn ang="0">
                  <a:pos x="13236" y="5250"/>
                </a:cxn>
                <a:cxn ang="0">
                  <a:pos x="12642" y="5370"/>
                </a:cxn>
                <a:cxn ang="0">
                  <a:pos x="12138" y="5322"/>
                </a:cxn>
                <a:cxn ang="0">
                  <a:pos x="11748" y="5172"/>
                </a:cxn>
                <a:cxn ang="0">
                  <a:pos x="11358" y="5664"/>
                </a:cxn>
                <a:cxn ang="0">
                  <a:pos x="10860" y="5982"/>
                </a:cxn>
                <a:cxn ang="0">
                  <a:pos x="10512" y="6084"/>
                </a:cxn>
                <a:cxn ang="0">
                  <a:pos x="10272" y="6114"/>
                </a:cxn>
                <a:cxn ang="0">
                  <a:pos x="9852" y="6198"/>
                </a:cxn>
                <a:cxn ang="0">
                  <a:pos x="9294" y="6144"/>
                </a:cxn>
                <a:cxn ang="0">
                  <a:pos x="8748" y="5940"/>
                </a:cxn>
                <a:cxn ang="0">
                  <a:pos x="8352" y="5652"/>
                </a:cxn>
                <a:cxn ang="0">
                  <a:pos x="7722" y="5802"/>
                </a:cxn>
                <a:cxn ang="0">
                  <a:pos x="7044" y="6012"/>
                </a:cxn>
                <a:cxn ang="0">
                  <a:pos x="6492" y="6048"/>
                </a:cxn>
                <a:cxn ang="0">
                  <a:pos x="6060" y="5964"/>
                </a:cxn>
                <a:cxn ang="0">
                  <a:pos x="5736" y="5814"/>
                </a:cxn>
                <a:cxn ang="0">
                  <a:pos x="5190" y="5832"/>
                </a:cxn>
                <a:cxn ang="0">
                  <a:pos x="4578" y="5964"/>
                </a:cxn>
                <a:cxn ang="0">
                  <a:pos x="4392" y="5970"/>
                </a:cxn>
                <a:cxn ang="0">
                  <a:pos x="4344" y="5982"/>
                </a:cxn>
                <a:cxn ang="0">
                  <a:pos x="4026" y="6036"/>
                </a:cxn>
                <a:cxn ang="0">
                  <a:pos x="3642" y="6072"/>
                </a:cxn>
                <a:cxn ang="0">
                  <a:pos x="3156" y="6078"/>
                </a:cxn>
                <a:cxn ang="0">
                  <a:pos x="2226" y="5958"/>
                </a:cxn>
                <a:cxn ang="0">
                  <a:pos x="1392" y="5712"/>
                </a:cxn>
                <a:cxn ang="0">
                  <a:pos x="708" y="5352"/>
                </a:cxn>
                <a:cxn ang="0">
                  <a:pos x="228" y="4896"/>
                </a:cxn>
                <a:cxn ang="0">
                  <a:pos x="6" y="4350"/>
                </a:cxn>
                <a:cxn ang="0">
                  <a:pos x="96" y="3738"/>
                </a:cxn>
                <a:cxn ang="0">
                  <a:pos x="450" y="3150"/>
                </a:cxn>
                <a:cxn ang="0">
                  <a:pos x="918" y="2748"/>
                </a:cxn>
                <a:cxn ang="0">
                  <a:pos x="1452" y="2496"/>
                </a:cxn>
                <a:cxn ang="0">
                  <a:pos x="1518" y="2052"/>
                </a:cxn>
                <a:cxn ang="0">
                  <a:pos x="1842" y="1632"/>
                </a:cxn>
                <a:cxn ang="0">
                  <a:pos x="2340" y="1350"/>
                </a:cxn>
                <a:cxn ang="0">
                  <a:pos x="2880" y="1230"/>
                </a:cxn>
                <a:cxn ang="0">
                  <a:pos x="3372" y="1218"/>
                </a:cxn>
                <a:cxn ang="0">
                  <a:pos x="3588" y="966"/>
                </a:cxn>
                <a:cxn ang="0">
                  <a:pos x="3846" y="636"/>
                </a:cxn>
                <a:cxn ang="0">
                  <a:pos x="4350" y="414"/>
                </a:cxn>
                <a:cxn ang="0">
                  <a:pos x="4938" y="414"/>
                </a:cxn>
                <a:cxn ang="0">
                  <a:pos x="5448" y="612"/>
                </a:cxn>
                <a:cxn ang="0">
                  <a:pos x="6054" y="330"/>
                </a:cxn>
                <a:cxn ang="0">
                  <a:pos x="6696" y="42"/>
                </a:cxn>
              </a:cxnLst>
              <a:rect l="0" t="0" r="r" b="b"/>
              <a:pathLst>
                <a:path w="14874" h="6204">
                  <a:moveTo>
                    <a:pt x="6990" y="0"/>
                  </a:moveTo>
                  <a:lnTo>
                    <a:pt x="7176" y="0"/>
                  </a:lnTo>
                  <a:lnTo>
                    <a:pt x="7272" y="6"/>
                  </a:lnTo>
                  <a:lnTo>
                    <a:pt x="7446" y="42"/>
                  </a:lnTo>
                  <a:lnTo>
                    <a:pt x="7614" y="90"/>
                  </a:lnTo>
                  <a:lnTo>
                    <a:pt x="7770" y="150"/>
                  </a:lnTo>
                  <a:lnTo>
                    <a:pt x="7920" y="222"/>
                  </a:lnTo>
                  <a:lnTo>
                    <a:pt x="8058" y="306"/>
                  </a:lnTo>
                  <a:lnTo>
                    <a:pt x="8184" y="396"/>
                  </a:lnTo>
                  <a:lnTo>
                    <a:pt x="8298" y="480"/>
                  </a:lnTo>
                  <a:lnTo>
                    <a:pt x="8400" y="570"/>
                  </a:lnTo>
                  <a:lnTo>
                    <a:pt x="8568" y="738"/>
                  </a:lnTo>
                  <a:lnTo>
                    <a:pt x="8736" y="648"/>
                  </a:lnTo>
                  <a:lnTo>
                    <a:pt x="8922" y="564"/>
                  </a:lnTo>
                  <a:lnTo>
                    <a:pt x="9126" y="480"/>
                  </a:lnTo>
                  <a:lnTo>
                    <a:pt x="9348" y="408"/>
                  </a:lnTo>
                  <a:lnTo>
                    <a:pt x="9594" y="342"/>
                  </a:lnTo>
                  <a:lnTo>
                    <a:pt x="9852" y="282"/>
                  </a:lnTo>
                  <a:lnTo>
                    <a:pt x="10134" y="240"/>
                  </a:lnTo>
                  <a:lnTo>
                    <a:pt x="10428" y="210"/>
                  </a:lnTo>
                  <a:lnTo>
                    <a:pt x="10752" y="198"/>
                  </a:lnTo>
                  <a:lnTo>
                    <a:pt x="11088" y="198"/>
                  </a:lnTo>
                  <a:lnTo>
                    <a:pt x="11448" y="222"/>
                  </a:lnTo>
                  <a:lnTo>
                    <a:pt x="11778" y="258"/>
                  </a:lnTo>
                  <a:lnTo>
                    <a:pt x="12084" y="312"/>
                  </a:lnTo>
                  <a:lnTo>
                    <a:pt x="12372" y="378"/>
                  </a:lnTo>
                  <a:lnTo>
                    <a:pt x="12630" y="462"/>
                  </a:lnTo>
                  <a:lnTo>
                    <a:pt x="12870" y="552"/>
                  </a:lnTo>
                  <a:lnTo>
                    <a:pt x="13086" y="648"/>
                  </a:lnTo>
                  <a:lnTo>
                    <a:pt x="13284" y="756"/>
                  </a:lnTo>
                  <a:lnTo>
                    <a:pt x="13464" y="870"/>
                  </a:lnTo>
                  <a:lnTo>
                    <a:pt x="13626" y="984"/>
                  </a:lnTo>
                  <a:lnTo>
                    <a:pt x="13776" y="1110"/>
                  </a:lnTo>
                  <a:lnTo>
                    <a:pt x="13902" y="1230"/>
                  </a:lnTo>
                  <a:lnTo>
                    <a:pt x="13944" y="1284"/>
                  </a:lnTo>
                  <a:lnTo>
                    <a:pt x="14004" y="1404"/>
                  </a:lnTo>
                  <a:lnTo>
                    <a:pt x="14022" y="1458"/>
                  </a:lnTo>
                  <a:lnTo>
                    <a:pt x="14028" y="1494"/>
                  </a:lnTo>
                  <a:lnTo>
                    <a:pt x="14034" y="1506"/>
                  </a:lnTo>
                  <a:lnTo>
                    <a:pt x="14862" y="5040"/>
                  </a:lnTo>
                  <a:lnTo>
                    <a:pt x="14874" y="5088"/>
                  </a:lnTo>
                  <a:lnTo>
                    <a:pt x="14874" y="5142"/>
                  </a:lnTo>
                  <a:lnTo>
                    <a:pt x="14862" y="5184"/>
                  </a:lnTo>
                  <a:lnTo>
                    <a:pt x="14832" y="5226"/>
                  </a:lnTo>
                  <a:lnTo>
                    <a:pt x="14790" y="5262"/>
                  </a:lnTo>
                  <a:lnTo>
                    <a:pt x="14730" y="5280"/>
                  </a:lnTo>
                  <a:lnTo>
                    <a:pt x="14652" y="5286"/>
                  </a:lnTo>
                  <a:lnTo>
                    <a:pt x="14430" y="5268"/>
                  </a:lnTo>
                  <a:lnTo>
                    <a:pt x="14226" y="5232"/>
                  </a:lnTo>
                  <a:lnTo>
                    <a:pt x="14028" y="5178"/>
                  </a:lnTo>
                  <a:lnTo>
                    <a:pt x="13854" y="5112"/>
                  </a:lnTo>
                  <a:lnTo>
                    <a:pt x="13692" y="5040"/>
                  </a:lnTo>
                  <a:lnTo>
                    <a:pt x="13458" y="5160"/>
                  </a:lnTo>
                  <a:lnTo>
                    <a:pt x="13236" y="5250"/>
                  </a:lnTo>
                  <a:lnTo>
                    <a:pt x="13026" y="5316"/>
                  </a:lnTo>
                  <a:lnTo>
                    <a:pt x="12828" y="5352"/>
                  </a:lnTo>
                  <a:lnTo>
                    <a:pt x="12642" y="5370"/>
                  </a:lnTo>
                  <a:lnTo>
                    <a:pt x="12462" y="5370"/>
                  </a:lnTo>
                  <a:lnTo>
                    <a:pt x="12294" y="5352"/>
                  </a:lnTo>
                  <a:lnTo>
                    <a:pt x="12138" y="5322"/>
                  </a:lnTo>
                  <a:lnTo>
                    <a:pt x="12000" y="5280"/>
                  </a:lnTo>
                  <a:lnTo>
                    <a:pt x="11868" y="5232"/>
                  </a:lnTo>
                  <a:lnTo>
                    <a:pt x="11748" y="5172"/>
                  </a:lnTo>
                  <a:lnTo>
                    <a:pt x="11640" y="5340"/>
                  </a:lnTo>
                  <a:lnTo>
                    <a:pt x="11508" y="5508"/>
                  </a:lnTo>
                  <a:lnTo>
                    <a:pt x="11358" y="5664"/>
                  </a:lnTo>
                  <a:lnTo>
                    <a:pt x="11184" y="5802"/>
                  </a:lnTo>
                  <a:lnTo>
                    <a:pt x="10992" y="5928"/>
                  </a:lnTo>
                  <a:lnTo>
                    <a:pt x="10860" y="5982"/>
                  </a:lnTo>
                  <a:lnTo>
                    <a:pt x="10734" y="6024"/>
                  </a:lnTo>
                  <a:lnTo>
                    <a:pt x="10614" y="6060"/>
                  </a:lnTo>
                  <a:lnTo>
                    <a:pt x="10512" y="6084"/>
                  </a:lnTo>
                  <a:lnTo>
                    <a:pt x="10428" y="6102"/>
                  </a:lnTo>
                  <a:lnTo>
                    <a:pt x="10368" y="6114"/>
                  </a:lnTo>
                  <a:lnTo>
                    <a:pt x="10272" y="6114"/>
                  </a:lnTo>
                  <a:lnTo>
                    <a:pt x="10182" y="6150"/>
                  </a:lnTo>
                  <a:lnTo>
                    <a:pt x="10080" y="6174"/>
                  </a:lnTo>
                  <a:lnTo>
                    <a:pt x="9852" y="6198"/>
                  </a:lnTo>
                  <a:lnTo>
                    <a:pt x="9744" y="6204"/>
                  </a:lnTo>
                  <a:lnTo>
                    <a:pt x="9510" y="6186"/>
                  </a:lnTo>
                  <a:lnTo>
                    <a:pt x="9294" y="6144"/>
                  </a:lnTo>
                  <a:lnTo>
                    <a:pt x="9090" y="6090"/>
                  </a:lnTo>
                  <a:lnTo>
                    <a:pt x="8910" y="6024"/>
                  </a:lnTo>
                  <a:lnTo>
                    <a:pt x="8748" y="5940"/>
                  </a:lnTo>
                  <a:lnTo>
                    <a:pt x="8604" y="5850"/>
                  </a:lnTo>
                  <a:lnTo>
                    <a:pt x="8472" y="5754"/>
                  </a:lnTo>
                  <a:lnTo>
                    <a:pt x="8352" y="5652"/>
                  </a:lnTo>
                  <a:lnTo>
                    <a:pt x="8250" y="5550"/>
                  </a:lnTo>
                  <a:lnTo>
                    <a:pt x="7974" y="5688"/>
                  </a:lnTo>
                  <a:lnTo>
                    <a:pt x="7722" y="5802"/>
                  </a:lnTo>
                  <a:lnTo>
                    <a:pt x="7482" y="5892"/>
                  </a:lnTo>
                  <a:lnTo>
                    <a:pt x="7254" y="5964"/>
                  </a:lnTo>
                  <a:lnTo>
                    <a:pt x="7044" y="6012"/>
                  </a:lnTo>
                  <a:lnTo>
                    <a:pt x="6846" y="6036"/>
                  </a:lnTo>
                  <a:lnTo>
                    <a:pt x="6660" y="6048"/>
                  </a:lnTo>
                  <a:lnTo>
                    <a:pt x="6492" y="6048"/>
                  </a:lnTo>
                  <a:lnTo>
                    <a:pt x="6336" y="6030"/>
                  </a:lnTo>
                  <a:lnTo>
                    <a:pt x="6192" y="6006"/>
                  </a:lnTo>
                  <a:lnTo>
                    <a:pt x="6060" y="5964"/>
                  </a:lnTo>
                  <a:lnTo>
                    <a:pt x="5940" y="5922"/>
                  </a:lnTo>
                  <a:lnTo>
                    <a:pt x="5832" y="5868"/>
                  </a:lnTo>
                  <a:lnTo>
                    <a:pt x="5736" y="5814"/>
                  </a:lnTo>
                  <a:lnTo>
                    <a:pt x="5646" y="5754"/>
                  </a:lnTo>
                  <a:lnTo>
                    <a:pt x="5574" y="5694"/>
                  </a:lnTo>
                  <a:lnTo>
                    <a:pt x="5190" y="5832"/>
                  </a:lnTo>
                  <a:lnTo>
                    <a:pt x="4800" y="5934"/>
                  </a:lnTo>
                  <a:lnTo>
                    <a:pt x="4680" y="5952"/>
                  </a:lnTo>
                  <a:lnTo>
                    <a:pt x="4578" y="5964"/>
                  </a:lnTo>
                  <a:lnTo>
                    <a:pt x="4488" y="5976"/>
                  </a:lnTo>
                  <a:lnTo>
                    <a:pt x="4404" y="5976"/>
                  </a:lnTo>
                  <a:lnTo>
                    <a:pt x="4392" y="5970"/>
                  </a:lnTo>
                  <a:lnTo>
                    <a:pt x="4362" y="5970"/>
                  </a:lnTo>
                  <a:lnTo>
                    <a:pt x="4350" y="5976"/>
                  </a:lnTo>
                  <a:lnTo>
                    <a:pt x="4344" y="5982"/>
                  </a:lnTo>
                  <a:lnTo>
                    <a:pt x="4266" y="6000"/>
                  </a:lnTo>
                  <a:lnTo>
                    <a:pt x="4152" y="6018"/>
                  </a:lnTo>
                  <a:lnTo>
                    <a:pt x="4026" y="6036"/>
                  </a:lnTo>
                  <a:lnTo>
                    <a:pt x="3894" y="6048"/>
                  </a:lnTo>
                  <a:lnTo>
                    <a:pt x="3762" y="6066"/>
                  </a:lnTo>
                  <a:lnTo>
                    <a:pt x="3642" y="6072"/>
                  </a:lnTo>
                  <a:lnTo>
                    <a:pt x="3546" y="6078"/>
                  </a:lnTo>
                  <a:lnTo>
                    <a:pt x="3480" y="6084"/>
                  </a:lnTo>
                  <a:lnTo>
                    <a:pt x="3156" y="6078"/>
                  </a:lnTo>
                  <a:lnTo>
                    <a:pt x="2838" y="6054"/>
                  </a:lnTo>
                  <a:lnTo>
                    <a:pt x="2526" y="6012"/>
                  </a:lnTo>
                  <a:lnTo>
                    <a:pt x="2226" y="5958"/>
                  </a:lnTo>
                  <a:lnTo>
                    <a:pt x="1932" y="5892"/>
                  </a:lnTo>
                  <a:lnTo>
                    <a:pt x="1656" y="5808"/>
                  </a:lnTo>
                  <a:lnTo>
                    <a:pt x="1392" y="5712"/>
                  </a:lnTo>
                  <a:lnTo>
                    <a:pt x="1146" y="5604"/>
                  </a:lnTo>
                  <a:lnTo>
                    <a:pt x="918" y="5484"/>
                  </a:lnTo>
                  <a:lnTo>
                    <a:pt x="708" y="5352"/>
                  </a:lnTo>
                  <a:lnTo>
                    <a:pt x="522" y="5214"/>
                  </a:lnTo>
                  <a:lnTo>
                    <a:pt x="360" y="5058"/>
                  </a:lnTo>
                  <a:lnTo>
                    <a:pt x="228" y="4896"/>
                  </a:lnTo>
                  <a:lnTo>
                    <a:pt x="126" y="4722"/>
                  </a:lnTo>
                  <a:lnTo>
                    <a:pt x="48" y="4542"/>
                  </a:lnTo>
                  <a:lnTo>
                    <a:pt x="6" y="4350"/>
                  </a:lnTo>
                  <a:lnTo>
                    <a:pt x="0" y="4152"/>
                  </a:lnTo>
                  <a:lnTo>
                    <a:pt x="30" y="3948"/>
                  </a:lnTo>
                  <a:lnTo>
                    <a:pt x="96" y="3738"/>
                  </a:lnTo>
                  <a:lnTo>
                    <a:pt x="198" y="3522"/>
                  </a:lnTo>
                  <a:lnTo>
                    <a:pt x="318" y="3324"/>
                  </a:lnTo>
                  <a:lnTo>
                    <a:pt x="450" y="3150"/>
                  </a:lnTo>
                  <a:lnTo>
                    <a:pt x="594" y="3000"/>
                  </a:lnTo>
                  <a:lnTo>
                    <a:pt x="750" y="2862"/>
                  </a:lnTo>
                  <a:lnTo>
                    <a:pt x="918" y="2748"/>
                  </a:lnTo>
                  <a:lnTo>
                    <a:pt x="1086" y="2646"/>
                  </a:lnTo>
                  <a:lnTo>
                    <a:pt x="1266" y="2562"/>
                  </a:lnTo>
                  <a:lnTo>
                    <a:pt x="1452" y="2496"/>
                  </a:lnTo>
                  <a:lnTo>
                    <a:pt x="1446" y="2346"/>
                  </a:lnTo>
                  <a:lnTo>
                    <a:pt x="1464" y="2202"/>
                  </a:lnTo>
                  <a:lnTo>
                    <a:pt x="1518" y="2052"/>
                  </a:lnTo>
                  <a:lnTo>
                    <a:pt x="1590" y="1908"/>
                  </a:lnTo>
                  <a:lnTo>
                    <a:pt x="1698" y="1770"/>
                  </a:lnTo>
                  <a:lnTo>
                    <a:pt x="1842" y="1632"/>
                  </a:lnTo>
                  <a:lnTo>
                    <a:pt x="1998" y="1518"/>
                  </a:lnTo>
                  <a:lnTo>
                    <a:pt x="2166" y="1428"/>
                  </a:lnTo>
                  <a:lnTo>
                    <a:pt x="2340" y="1350"/>
                  </a:lnTo>
                  <a:lnTo>
                    <a:pt x="2520" y="1296"/>
                  </a:lnTo>
                  <a:lnTo>
                    <a:pt x="2700" y="1260"/>
                  </a:lnTo>
                  <a:lnTo>
                    <a:pt x="2880" y="1230"/>
                  </a:lnTo>
                  <a:lnTo>
                    <a:pt x="3054" y="1218"/>
                  </a:lnTo>
                  <a:lnTo>
                    <a:pt x="3216" y="1212"/>
                  </a:lnTo>
                  <a:lnTo>
                    <a:pt x="3372" y="1218"/>
                  </a:lnTo>
                  <a:lnTo>
                    <a:pt x="3510" y="1224"/>
                  </a:lnTo>
                  <a:lnTo>
                    <a:pt x="3540" y="1092"/>
                  </a:lnTo>
                  <a:lnTo>
                    <a:pt x="3588" y="966"/>
                  </a:lnTo>
                  <a:lnTo>
                    <a:pt x="3654" y="846"/>
                  </a:lnTo>
                  <a:lnTo>
                    <a:pt x="3738" y="738"/>
                  </a:lnTo>
                  <a:lnTo>
                    <a:pt x="3846" y="636"/>
                  </a:lnTo>
                  <a:lnTo>
                    <a:pt x="3984" y="546"/>
                  </a:lnTo>
                  <a:lnTo>
                    <a:pt x="4140" y="474"/>
                  </a:lnTo>
                  <a:lnTo>
                    <a:pt x="4350" y="414"/>
                  </a:lnTo>
                  <a:lnTo>
                    <a:pt x="4548" y="384"/>
                  </a:lnTo>
                  <a:lnTo>
                    <a:pt x="4746" y="384"/>
                  </a:lnTo>
                  <a:lnTo>
                    <a:pt x="4938" y="414"/>
                  </a:lnTo>
                  <a:lnTo>
                    <a:pt x="5118" y="462"/>
                  </a:lnTo>
                  <a:lnTo>
                    <a:pt x="5292" y="534"/>
                  </a:lnTo>
                  <a:lnTo>
                    <a:pt x="5448" y="612"/>
                  </a:lnTo>
                  <a:lnTo>
                    <a:pt x="5598" y="702"/>
                  </a:lnTo>
                  <a:lnTo>
                    <a:pt x="5826" y="498"/>
                  </a:lnTo>
                  <a:lnTo>
                    <a:pt x="6054" y="330"/>
                  </a:lnTo>
                  <a:lnTo>
                    <a:pt x="6276" y="204"/>
                  </a:lnTo>
                  <a:lnTo>
                    <a:pt x="6486" y="108"/>
                  </a:lnTo>
                  <a:lnTo>
                    <a:pt x="6696" y="42"/>
                  </a:lnTo>
                  <a:lnTo>
                    <a:pt x="6894" y="6"/>
                  </a:lnTo>
                  <a:lnTo>
                    <a:pt x="6990" y="0"/>
                  </a:lnTo>
                  <a:close/>
                </a:path>
              </a:pathLst>
            </a:custGeom>
            <a:gradFill flip="none" rotWithShape="1">
              <a:gsLst>
                <a:gs pos="86000">
                  <a:schemeClr val="bg1"/>
                </a:gs>
                <a:gs pos="95000">
                  <a:schemeClr val="bg1">
                    <a:lumMod val="85000"/>
                  </a:schemeClr>
                </a:gs>
              </a:gsLst>
              <a:lin ang="21000000" scaled="0"/>
              <a:tileRect/>
            </a:gra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97"/>
            <p:cNvSpPr>
              <a:spLocks/>
            </p:cNvSpPr>
            <p:nvPr/>
          </p:nvSpPr>
          <p:spPr bwMode="auto">
            <a:xfrm>
              <a:off x="36256913" y="-6600825"/>
              <a:ext cx="819150" cy="1933575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516" y="1128"/>
                </a:cxn>
                <a:cxn ang="0">
                  <a:pos x="432" y="1164"/>
                </a:cxn>
                <a:cxn ang="0">
                  <a:pos x="330" y="1188"/>
                </a:cxn>
                <a:cxn ang="0">
                  <a:pos x="222" y="1200"/>
                </a:cxn>
                <a:cxn ang="0">
                  <a:pos x="108" y="1212"/>
                </a:cxn>
                <a:cxn ang="0">
                  <a:pos x="0" y="1218"/>
                </a:cxn>
                <a:cxn ang="0">
                  <a:pos x="222" y="0"/>
                </a:cxn>
              </a:cxnLst>
              <a:rect l="0" t="0" r="r" b="b"/>
              <a:pathLst>
                <a:path w="516" h="1218">
                  <a:moveTo>
                    <a:pt x="222" y="0"/>
                  </a:moveTo>
                  <a:lnTo>
                    <a:pt x="516" y="1128"/>
                  </a:lnTo>
                  <a:lnTo>
                    <a:pt x="432" y="1164"/>
                  </a:lnTo>
                  <a:lnTo>
                    <a:pt x="330" y="1188"/>
                  </a:lnTo>
                  <a:lnTo>
                    <a:pt x="222" y="1200"/>
                  </a:lnTo>
                  <a:lnTo>
                    <a:pt x="108" y="1212"/>
                  </a:lnTo>
                  <a:lnTo>
                    <a:pt x="0" y="1218"/>
                  </a:lnTo>
                  <a:lnTo>
                    <a:pt x="222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1800000" scaled="0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Прямоугольник 121"/>
          <p:cNvSpPr/>
          <p:nvPr/>
        </p:nvSpPr>
        <p:spPr>
          <a:xfrm>
            <a:off x="-176701" y="2905050"/>
            <a:ext cx="400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accent3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文具與雜項申請平台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6" name="文本框 79"/>
          <p:cNvSpPr txBox="1"/>
          <p:nvPr/>
        </p:nvSpPr>
        <p:spPr>
          <a:xfrm>
            <a:off x="716198" y="1397439"/>
            <a:ext cx="604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zh-TW" altLang="en-US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關鍵字查找</a:t>
            </a:r>
            <a:r>
              <a:rPr lang="en-US" altLang="zh-TW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:</a:t>
            </a:r>
            <a:r>
              <a:rPr lang="zh-TW" altLang="en-US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 文具</a:t>
            </a:r>
            <a:endParaRPr lang="en-US" altLang="zh-TW" sz="3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8" name="TextBox 44"/>
          <p:cNvSpPr txBox="1">
            <a:spLocks noChangeArrowheads="1"/>
          </p:cNvSpPr>
          <p:nvPr/>
        </p:nvSpPr>
        <p:spPr bwMode="auto">
          <a:xfrm>
            <a:off x="1526211" y="3308609"/>
            <a:ext cx="16669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zh-TW" altLang="en-US" sz="1600" b="1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文具申請單</a:t>
            </a:r>
            <a:endParaRPr lang="ru-RU" sz="1600" b="1" dirty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551" y="1460730"/>
            <a:ext cx="6953250" cy="24860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588" y="5141146"/>
            <a:ext cx="4171950" cy="3429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588" y="5581216"/>
            <a:ext cx="2162175" cy="295275"/>
          </a:xfrm>
          <a:prstGeom prst="rect">
            <a:avLst/>
          </a:prstGeom>
        </p:spPr>
      </p:pic>
      <p:sp>
        <p:nvSpPr>
          <p:cNvPr id="19" name="文本框 79"/>
          <p:cNvSpPr txBox="1"/>
          <p:nvPr/>
        </p:nvSpPr>
        <p:spPr>
          <a:xfrm>
            <a:off x="858844" y="5275512"/>
            <a:ext cx="604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zh-TW" altLang="en-US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文具操作手</a:t>
            </a:r>
            <a:r>
              <a:rPr lang="zh-TW" altLang="en-US" sz="28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冊</a:t>
            </a:r>
            <a:endParaRPr lang="en-US" altLang="zh-TW" sz="3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587" y="5973660"/>
            <a:ext cx="4808285" cy="66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2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操作說明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92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操作說明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79"/>
          <p:cNvSpPr txBox="1"/>
          <p:nvPr/>
        </p:nvSpPr>
        <p:spPr>
          <a:xfrm>
            <a:off x="381622" y="1397271"/>
            <a:ext cx="11921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文具申請</a:t>
            </a:r>
            <a:r>
              <a:rPr lang="en-US" altLang="zh-TW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:</a:t>
            </a:r>
            <a:r>
              <a:rPr lang="zh-TW" altLang="en-US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請先使用登入電腦之</a:t>
            </a:r>
            <a:r>
              <a:rPr lang="en-US" altLang="zh-TW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AD</a:t>
            </a:r>
            <a:r>
              <a:rPr lang="zh-TW" altLang="en-US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帳密登入</a:t>
            </a:r>
            <a:endParaRPr lang="en-US" altLang="zh-TW" sz="24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請選擇</a:t>
            </a:r>
            <a:r>
              <a:rPr lang="zh-TW" altLang="en-US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公司別後</a:t>
            </a:r>
            <a:r>
              <a:rPr lang="en-US" altLang="zh-TW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系統會帶出對應</a:t>
            </a:r>
            <a:r>
              <a:rPr lang="zh-TW" altLang="en-US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之</a:t>
            </a:r>
            <a:r>
              <a:rPr lang="zh-TW" altLang="en-US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部門</a:t>
            </a:r>
            <a:r>
              <a:rPr lang="zh-TW" altLang="en-US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單位</a:t>
            </a:r>
            <a:r>
              <a:rPr lang="zh-TW" altLang="en-US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可選擇</a:t>
            </a:r>
            <a:endParaRPr lang="en-US" altLang="zh-CN" sz="24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可匯出申請的文具品項價格參考</a:t>
            </a:r>
            <a:endParaRPr lang="en-US" altLang="zh-TW" sz="24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總務類文具申請</a:t>
            </a:r>
            <a:r>
              <a:rPr lang="zh-TW" altLang="en-US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項目</a:t>
            </a:r>
            <a:r>
              <a:rPr lang="en-US" altLang="zh-TW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Add</a:t>
            </a:r>
            <a:r>
              <a:rPr lang="zh-TW" altLang="en-US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新增後</a:t>
            </a:r>
            <a:endParaRPr lang="en-US" altLang="zh-CN" sz="24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按下完成送出</a:t>
            </a:r>
            <a:r>
              <a:rPr lang="en-US" altLang="zh-TW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Submit</a:t>
            </a:r>
            <a:r>
              <a:rPr lang="zh-TW" altLang="en-US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後</a:t>
            </a:r>
            <a:r>
              <a:rPr lang="en-US" altLang="zh-TW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en-US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送簽</a:t>
            </a:r>
            <a:r>
              <a:rPr lang="en-US" altLang="zh-TW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GSC</a:t>
            </a:r>
            <a:endParaRPr lang="zh-CN" altLang="en-US" sz="24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55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操作說明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79"/>
          <p:cNvSpPr txBox="1"/>
          <p:nvPr/>
        </p:nvSpPr>
        <p:spPr>
          <a:xfrm>
            <a:off x="381622" y="1397271"/>
            <a:ext cx="11921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1.: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請先使用登入電腦之</a:t>
            </a:r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AD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帳密登入</a:t>
            </a:r>
            <a:endParaRPr lang="en-US" altLang="zh-TW" sz="3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sz="3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" name="Freeform 12"/>
          <p:cNvSpPr>
            <a:spLocks/>
          </p:cNvSpPr>
          <p:nvPr/>
        </p:nvSpPr>
        <p:spPr bwMode="auto">
          <a:xfrm>
            <a:off x="381622" y="2597600"/>
            <a:ext cx="1737417" cy="1695517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ight Arrow 59"/>
          <p:cNvSpPr/>
          <p:nvPr/>
        </p:nvSpPr>
        <p:spPr>
          <a:xfrm>
            <a:off x="835198" y="3133491"/>
            <a:ext cx="930168" cy="6439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322" y="2618614"/>
            <a:ext cx="34385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07" y="2412070"/>
            <a:ext cx="8248650" cy="1524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操作說明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79"/>
          <p:cNvSpPr txBox="1"/>
          <p:nvPr/>
        </p:nvSpPr>
        <p:spPr>
          <a:xfrm>
            <a:off x="381622" y="1397271"/>
            <a:ext cx="11921214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.</a:t>
            </a:r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請選擇公司別後</a:t>
            </a:r>
            <a:r>
              <a:rPr lang="en-US" altLang="zh-TW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系統會帶出對應之部門單位可選擇</a:t>
            </a:r>
            <a:endParaRPr lang="en-US" altLang="zh-CN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文本框 79"/>
          <p:cNvSpPr txBox="1"/>
          <p:nvPr/>
        </p:nvSpPr>
        <p:spPr>
          <a:xfrm>
            <a:off x="1492574" y="4964484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說明</a:t>
            </a:r>
            <a:endParaRPr lang="zh-CN" altLang="en-US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文本框 82"/>
          <p:cNvSpPr txBox="1"/>
          <p:nvPr/>
        </p:nvSpPr>
        <p:spPr>
          <a:xfrm>
            <a:off x="3285893" y="4964484"/>
            <a:ext cx="7854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需於開帳時間內才能進行申請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　否則申請按鈕預設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Lock</a:t>
            </a:r>
            <a:endParaRPr lang="en-US" altLang="zh-TW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2. 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送簽會以該部門單位主管為申請者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&amp;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第一位簽核者</a:t>
            </a:r>
            <a:endParaRPr lang="en-US" altLang="zh-TW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   Ex:3131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主管為蔡正偉</a:t>
            </a:r>
            <a:r>
              <a:rPr lang="zh-TW" alt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=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第一位簽核者</a:t>
            </a:r>
            <a:endParaRPr lang="en-US" altLang="zh-TW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           </a:t>
            </a:r>
            <a:endParaRPr lang="zh-CN" altLang="en-US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07" y="4248561"/>
            <a:ext cx="47815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六边形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4CB8D2"/>
      </a:accent1>
      <a:accent2>
        <a:srgbClr val="266983"/>
      </a:accent2>
      <a:accent3>
        <a:srgbClr val="B61953"/>
      </a:accent3>
      <a:accent4>
        <a:srgbClr val="E38E1D"/>
      </a:accent4>
      <a:accent5>
        <a:srgbClr val="3F3F3F"/>
      </a:accent5>
      <a:accent6>
        <a:srgbClr val="7F7F7F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494</Words>
  <Application>Microsoft Office PowerPoint</Application>
  <PresentationFormat>寬螢幕</PresentationFormat>
  <Paragraphs>101</Paragraphs>
  <Slides>20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微软雅黑</vt:lpstr>
      <vt:lpstr>微软雅黑</vt:lpstr>
      <vt:lpstr>宋体</vt:lpstr>
      <vt:lpstr>新細明體</vt:lpstr>
      <vt:lpstr>Arial</vt:lpstr>
      <vt:lpstr>Calibri</vt:lpstr>
      <vt:lpstr>Calibri Light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蔡涵純(hanna.tsai)</cp:lastModifiedBy>
  <cp:revision>198</cp:revision>
  <dcterms:created xsi:type="dcterms:W3CDTF">2015-02-06T05:47:33Z</dcterms:created>
  <dcterms:modified xsi:type="dcterms:W3CDTF">2024-04-11T01:23:09Z</dcterms:modified>
</cp:coreProperties>
</file>