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59" r:id="rId4"/>
    <p:sldId id="277" r:id="rId5"/>
    <p:sldId id="279" r:id="rId6"/>
    <p:sldId id="281" r:id="rId7"/>
    <p:sldId id="282" r:id="rId8"/>
    <p:sldId id="291" r:id="rId9"/>
    <p:sldId id="283" r:id="rId10"/>
    <p:sldId id="284" r:id="rId11"/>
    <p:sldId id="289" r:id="rId12"/>
    <p:sldId id="290" r:id="rId13"/>
    <p:sldId id="292" r:id="rId14"/>
    <p:sldId id="287" r:id="rId15"/>
    <p:sldId id="288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3ED7057-F70E-461D-ACE5-53866D1FEA6E}">
          <p14:sldIdLst>
            <p14:sldId id="256"/>
            <p14:sldId id="278"/>
            <p14:sldId id="259"/>
            <p14:sldId id="277"/>
            <p14:sldId id="279"/>
            <p14:sldId id="281"/>
            <p14:sldId id="282"/>
            <p14:sldId id="291"/>
            <p14:sldId id="283"/>
          </p14:sldIdLst>
        </p14:section>
        <p14:section name="未命名的章節" id="{0DD5B58E-C190-4F8C-A6F3-11577673B530}">
          <p14:sldIdLst>
            <p14:sldId id="284"/>
            <p14:sldId id="289"/>
            <p14:sldId id="290"/>
            <p14:sldId id="292"/>
            <p14:sldId id="287"/>
            <p14:sldId id="28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934D-AF10-4AD8-9FFF-E094A0A8FD47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16C03-C263-4036-B294-3390D1F7F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28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73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7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8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7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64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41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54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22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97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6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7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62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1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80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40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90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73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86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0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 rot="18900000">
            <a:off x="-1343357" y="1760220"/>
            <a:ext cx="7075834" cy="868680"/>
          </a:xfrm>
          <a:custGeom>
            <a:avLst/>
            <a:gdLst>
              <a:gd name="connsiteX0" fmla="*/ 6207155 w 7075834"/>
              <a:gd name="connsiteY0" fmla="*/ 0 h 868680"/>
              <a:gd name="connsiteX1" fmla="*/ 7075834 w 7075834"/>
              <a:gd name="connsiteY1" fmla="*/ 868680 h 868680"/>
              <a:gd name="connsiteX2" fmla="*/ 0 w 7075834"/>
              <a:gd name="connsiteY2" fmla="*/ 868680 h 868680"/>
              <a:gd name="connsiteX3" fmla="*/ 868680 w 7075834"/>
              <a:gd name="connsiteY3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5834" h="868680">
                <a:moveTo>
                  <a:pt x="6207155" y="0"/>
                </a:moveTo>
                <a:lnTo>
                  <a:pt x="7075834" y="868680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 rot="18900000">
            <a:off x="-25596" y="2258126"/>
            <a:ext cx="12040422" cy="2341748"/>
          </a:xfrm>
          <a:custGeom>
            <a:avLst/>
            <a:gdLst>
              <a:gd name="connsiteX0" fmla="*/ 9698676 w 12040422"/>
              <a:gd name="connsiteY0" fmla="*/ 0 h 2341748"/>
              <a:gd name="connsiteX1" fmla="*/ 12040422 w 12040422"/>
              <a:gd name="connsiteY1" fmla="*/ 2341748 h 2341748"/>
              <a:gd name="connsiteX2" fmla="*/ 2341746 w 12040422"/>
              <a:gd name="connsiteY2" fmla="*/ 2341746 h 2341748"/>
              <a:gd name="connsiteX3" fmla="*/ 0 w 12040422"/>
              <a:gd name="connsiteY3" fmla="*/ 0 h 23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0422" h="2341748">
                <a:moveTo>
                  <a:pt x="9698676" y="0"/>
                </a:moveTo>
                <a:lnTo>
                  <a:pt x="12040422" y="2341748"/>
                </a:lnTo>
                <a:lnTo>
                  <a:pt x="2341746" y="23417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 rot="18900000">
            <a:off x="6862969" y="4488709"/>
            <a:ext cx="6472358" cy="552878"/>
          </a:xfrm>
          <a:custGeom>
            <a:avLst/>
            <a:gdLst>
              <a:gd name="connsiteX0" fmla="*/ 6472358 w 6472358"/>
              <a:gd name="connsiteY0" fmla="*/ 0 h 552878"/>
              <a:gd name="connsiteX1" fmla="*/ 5919479 w 6472358"/>
              <a:gd name="connsiteY1" fmla="*/ 552878 h 552878"/>
              <a:gd name="connsiteX2" fmla="*/ 552878 w 6472358"/>
              <a:gd name="connsiteY2" fmla="*/ 552878 h 552878"/>
              <a:gd name="connsiteX3" fmla="*/ 0 w 6472358"/>
              <a:gd name="connsiteY3" fmla="*/ 0 h 55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2358" h="552878">
                <a:moveTo>
                  <a:pt x="6472358" y="0"/>
                </a:moveTo>
                <a:lnTo>
                  <a:pt x="5919479" y="552878"/>
                </a:lnTo>
                <a:lnTo>
                  <a:pt x="552878" y="5528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1734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9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43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B198-5485-4CCC-8C76-DE8B4C882706}" type="datetimeFigureOut">
              <a:rPr lang="zh-CN" altLang="en-US" smtClean="0"/>
              <a:t>2023/5/17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8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會議室</a:t>
            </a:r>
            <a:r>
              <a:rPr lang="zh-TW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預約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手冊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59" y="1371600"/>
            <a:ext cx="1753985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NAFCO/NSP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51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5.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如會議室預約時段重複會有錯誤訊息</a:t>
            </a:r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 預約建檔起訖結束日不可相同</a:t>
            </a:r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 主席人員選擇請勿過多</a:t>
            </a:r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81" y="2167402"/>
            <a:ext cx="7343771" cy="84296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81" y="3780495"/>
            <a:ext cx="7307200" cy="90597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81" y="5367590"/>
            <a:ext cx="5231417" cy="8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3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en-US" altLang="zh-TW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刪除預約會議室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64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修改刪除預約會議室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1.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可藉由我的預約做修改與刪除</a:t>
            </a:r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預約會議室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-&gt;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我的預約</a:t>
            </a:r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79"/>
          <p:cNvSpPr txBox="1"/>
          <p:nvPr/>
        </p:nvSpPr>
        <p:spPr>
          <a:xfrm>
            <a:off x="8320452" y="2507969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8011256" y="3154299"/>
            <a:ext cx="41807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除</a:t>
            </a: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會議室與會議名稱與內容及與會人員可以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修改外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其他修改請先將本預約作廢取消後重新預約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主席與與會人員</a:t>
            </a:r>
            <a:r>
              <a:rPr lang="en-US" altLang="zh-TW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本公司人員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均可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做修改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/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作廢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91" y="3197727"/>
            <a:ext cx="7239000" cy="2590800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109904" y="5097835"/>
            <a:ext cx="910004" cy="70255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2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修改刪除預約會議室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2.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可藉由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Outlook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的連結做修改刪除</a:t>
            </a:r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79"/>
          <p:cNvSpPr txBox="1"/>
          <p:nvPr/>
        </p:nvSpPr>
        <p:spPr>
          <a:xfrm>
            <a:off x="8320452" y="2507969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8011256" y="3154299"/>
            <a:ext cx="41807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除</a:t>
            </a: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會議室與會議名稱與內容及與會人員可以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修改外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其他修改請先將本預約作廢取消後重新預約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主席與與會人員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本公司人員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均可做修改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/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作廢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908" y="2043602"/>
            <a:ext cx="5556738" cy="4544061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1092021" y="6251331"/>
            <a:ext cx="5212063" cy="33633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42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4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查詢會議室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11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查詢會議室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68037" y="1521248"/>
            <a:ext cx="395752" cy="926830"/>
            <a:chOff x="1885" y="1509"/>
            <a:chExt cx="503" cy="1178"/>
          </a:xfrm>
          <a:solidFill>
            <a:schemeClr val="bg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sp>
        <p:nvSpPr>
          <p:cNvPr id="6" name="文本框 17"/>
          <p:cNvSpPr txBox="1"/>
          <p:nvPr/>
        </p:nvSpPr>
        <p:spPr>
          <a:xfrm>
            <a:off x="1163921" y="1683325"/>
            <a:ext cx="29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填單人員</a:t>
            </a:r>
            <a:r>
              <a:rPr lang="zh-TW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申請</a:t>
            </a:r>
            <a:r>
              <a:rPr lang="zh-TW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成</a:t>
            </a:r>
            <a:r>
              <a:rPr lang="zh-TW" altLang="en-US" sz="2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功</a:t>
            </a:r>
            <a:r>
              <a:rPr lang="zh-TW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後</a:t>
            </a:r>
            <a:endParaRPr lang="zh-CN" altLang="en-US" sz="24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17"/>
          <p:cNvSpPr txBox="1"/>
          <p:nvPr/>
        </p:nvSpPr>
        <p:spPr>
          <a:xfrm>
            <a:off x="1774945" y="2459503"/>
            <a:ext cx="97605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-&gt;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我的預約</a:t>
            </a:r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 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透過上方會議室</a:t>
            </a:r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or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主席工號或姓名</a:t>
            </a:r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or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申請者</a:t>
            </a:r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or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時間查詢</a:t>
            </a:r>
            <a:endParaRPr lang="en-US" altLang="zh-TW" sz="20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CN" sz="20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-&gt;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現時進行之會議</a:t>
            </a:r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透過網址查詢現在時段進行的會議室</a:t>
            </a:r>
            <a:endParaRPr lang="en-US" altLang="zh-TW" sz="20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-&gt;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單日會議室查詢</a:t>
            </a:r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透過選擇年月日與會議室可查詢當日的會議室預約情形</a:t>
            </a:r>
            <a:endParaRPr lang="en-US" altLang="zh-TW" sz="20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-&gt;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單月會議室查詢</a:t>
            </a:r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透過選擇月份</a:t>
            </a:r>
            <a:r>
              <a:rPr lang="zh-TW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與會議室可查詢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當月的會議室預約情形</a:t>
            </a:r>
            <a:endParaRPr lang="zh-CN" altLang="en-US" sz="2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0795710" y="5305406"/>
            <a:ext cx="395752" cy="926830"/>
            <a:chOff x="1885" y="1509"/>
            <a:chExt cx="503" cy="1178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sp>
        <p:nvSpPr>
          <p:cNvPr id="13" name="Freeform 11"/>
          <p:cNvSpPr>
            <a:spLocks noEditPoints="1"/>
          </p:cNvSpPr>
          <p:nvPr/>
        </p:nvSpPr>
        <p:spPr bwMode="auto">
          <a:xfrm rot="21129250">
            <a:off x="326795" y="2490273"/>
            <a:ext cx="1363709" cy="133066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 rot="21129250">
            <a:off x="404073" y="2557687"/>
            <a:ext cx="1211851" cy="118262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ight Arrow 59"/>
          <p:cNvSpPr/>
          <p:nvPr/>
        </p:nvSpPr>
        <p:spPr>
          <a:xfrm>
            <a:off x="569252" y="2816733"/>
            <a:ext cx="884141" cy="61209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文本框 17"/>
          <p:cNvSpPr txBox="1"/>
          <p:nvPr/>
        </p:nvSpPr>
        <p:spPr>
          <a:xfrm>
            <a:off x="3818241" y="5649804"/>
            <a:ext cx="9760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*如會議室必須使用</a:t>
            </a:r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請透過上方查詢方式與預約者聯繫調動*</a:t>
            </a:r>
            <a:endParaRPr lang="zh-CN" altLang="en-US" sz="2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50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773680"/>
            <a:ext cx="7406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pPr algn="ctr"/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59" y="1371600"/>
            <a:ext cx="1605915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NAFCO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70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20040" y="0"/>
            <a:ext cx="11871961" cy="6858000"/>
          </a:xfrm>
          <a:custGeom>
            <a:avLst/>
            <a:gdLst>
              <a:gd name="connsiteX0" fmla="*/ 7197663 w 11871961"/>
              <a:gd name="connsiteY0" fmla="*/ 0 h 6858000"/>
              <a:gd name="connsiteX1" fmla="*/ 11871961 w 11871961"/>
              <a:gd name="connsiteY1" fmla="*/ 0 h 6858000"/>
              <a:gd name="connsiteX2" fmla="*/ 11871961 w 11871961"/>
              <a:gd name="connsiteY2" fmla="*/ 6858000 h 6858000"/>
              <a:gd name="connsiteX3" fmla="*/ 0 w 11871961"/>
              <a:gd name="connsiteY3" fmla="*/ 6858000 h 6858000"/>
              <a:gd name="connsiteX4" fmla="*/ 5386 w 11871961"/>
              <a:gd name="connsiteY4" fmla="*/ 6852685 h 6858000"/>
              <a:gd name="connsiteX5" fmla="*/ 307796 w 11871961"/>
              <a:gd name="connsiteY5" fmla="*/ 6782890 h 6858000"/>
              <a:gd name="connsiteX6" fmla="*/ 7110094 w 11871961"/>
              <a:gd name="connsiteY6" fmla="*/ 308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1961" h="6858000">
                <a:moveTo>
                  <a:pt x="7197663" y="0"/>
                </a:moveTo>
                <a:lnTo>
                  <a:pt x="11871961" y="0"/>
                </a:lnTo>
                <a:lnTo>
                  <a:pt x="11871961" y="6858000"/>
                </a:lnTo>
                <a:lnTo>
                  <a:pt x="0" y="6858000"/>
                </a:lnTo>
                <a:lnTo>
                  <a:pt x="5386" y="6852685"/>
                </a:lnTo>
                <a:lnTo>
                  <a:pt x="307796" y="6782890"/>
                </a:lnTo>
                <a:cubicBezTo>
                  <a:pt x="3544281" y="5950179"/>
                  <a:pt x="6123570" y="3480153"/>
                  <a:pt x="7110094" y="308379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5400000" flipH="1">
            <a:off x="1322441" y="599432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00544" y="413715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大綱</a:t>
            </a:r>
            <a:endParaRPr lang="zh-CN" altLang="en-US" sz="4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rot="5400000" flipH="1">
            <a:off x="1071671" y="599430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5400000" flipH="1">
            <a:off x="778527" y="599432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5400000" flipH="1">
            <a:off x="506570" y="599432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6988" y="1682241"/>
            <a:ext cx="5194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1.EIP</a:t>
            </a:r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路徑介紹</a:t>
            </a:r>
            <a:endParaRPr lang="en-US" altLang="zh-TW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預約操作</a:t>
            </a:r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說明</a:t>
            </a:r>
            <a:endParaRPr lang="en-US" altLang="zh-TW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</a:t>
            </a:r>
            <a:endParaRPr lang="en-US" altLang="zh-TW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TW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查詢會議室</a:t>
            </a:r>
            <a:endParaRPr lang="en-US" altLang="zh-TW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17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1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EIP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路徑介紹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06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EIP</a:t>
            </a:r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路徑介紹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96"/>
          <p:cNvGrpSpPr/>
          <p:nvPr/>
        </p:nvGrpSpPr>
        <p:grpSpPr>
          <a:xfrm flipH="1" flipV="1">
            <a:off x="221673" y="3486663"/>
            <a:ext cx="4629212" cy="3123237"/>
            <a:chOff x="15930563" y="-12753757"/>
            <a:chExt cx="28451182" cy="10810657"/>
          </a:xfrm>
        </p:grpSpPr>
        <p:sp>
          <p:nvSpPr>
            <p:cNvPr id="5" name="Freeform 291"/>
            <p:cNvSpPr>
              <a:spLocks/>
            </p:cNvSpPr>
            <p:nvPr/>
          </p:nvSpPr>
          <p:spPr bwMode="auto">
            <a:xfrm>
              <a:off x="15930563" y="-3629025"/>
              <a:ext cx="2828925" cy="1685925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768" y="6"/>
                </a:cxn>
                <a:cxn ang="0">
                  <a:pos x="858" y="12"/>
                </a:cxn>
                <a:cxn ang="0">
                  <a:pos x="936" y="24"/>
                </a:cxn>
                <a:cxn ang="0">
                  <a:pos x="996" y="36"/>
                </a:cxn>
                <a:cxn ang="0">
                  <a:pos x="1038" y="42"/>
                </a:cxn>
                <a:cxn ang="0">
                  <a:pos x="1050" y="48"/>
                </a:cxn>
                <a:cxn ang="0">
                  <a:pos x="1134" y="72"/>
                </a:cxn>
                <a:cxn ang="0">
                  <a:pos x="1230" y="102"/>
                </a:cxn>
                <a:cxn ang="0">
                  <a:pos x="1326" y="150"/>
                </a:cxn>
                <a:cxn ang="0">
                  <a:pos x="1428" y="204"/>
                </a:cxn>
                <a:cxn ang="0">
                  <a:pos x="1524" y="270"/>
                </a:cxn>
                <a:cxn ang="0">
                  <a:pos x="1608" y="342"/>
                </a:cxn>
                <a:cxn ang="0">
                  <a:pos x="1686" y="420"/>
                </a:cxn>
                <a:cxn ang="0">
                  <a:pos x="1740" y="498"/>
                </a:cxn>
                <a:cxn ang="0">
                  <a:pos x="1776" y="588"/>
                </a:cxn>
                <a:cxn ang="0">
                  <a:pos x="1782" y="672"/>
                </a:cxn>
                <a:cxn ang="0">
                  <a:pos x="1758" y="762"/>
                </a:cxn>
                <a:cxn ang="0">
                  <a:pos x="1698" y="852"/>
                </a:cxn>
                <a:cxn ang="0">
                  <a:pos x="1596" y="942"/>
                </a:cxn>
                <a:cxn ang="0">
                  <a:pos x="1482" y="1008"/>
                </a:cxn>
                <a:cxn ang="0">
                  <a:pos x="1350" y="1044"/>
                </a:cxn>
                <a:cxn ang="0">
                  <a:pos x="1206" y="1062"/>
                </a:cxn>
                <a:cxn ang="0">
                  <a:pos x="1056" y="1062"/>
                </a:cxn>
                <a:cxn ang="0">
                  <a:pos x="906" y="1044"/>
                </a:cxn>
                <a:cxn ang="0">
                  <a:pos x="750" y="1008"/>
                </a:cxn>
                <a:cxn ang="0">
                  <a:pos x="600" y="960"/>
                </a:cxn>
                <a:cxn ang="0">
                  <a:pos x="462" y="900"/>
                </a:cxn>
                <a:cxn ang="0">
                  <a:pos x="330" y="834"/>
                </a:cxn>
                <a:cxn ang="0">
                  <a:pos x="222" y="756"/>
                </a:cxn>
                <a:cxn ang="0">
                  <a:pos x="126" y="666"/>
                </a:cxn>
                <a:cxn ang="0">
                  <a:pos x="54" y="576"/>
                </a:cxn>
                <a:cxn ang="0">
                  <a:pos x="12" y="486"/>
                </a:cxn>
                <a:cxn ang="0">
                  <a:pos x="0" y="390"/>
                </a:cxn>
                <a:cxn ang="0">
                  <a:pos x="24" y="300"/>
                </a:cxn>
                <a:cxn ang="0">
                  <a:pos x="84" y="204"/>
                </a:cxn>
                <a:cxn ang="0">
                  <a:pos x="156" y="132"/>
                </a:cxn>
                <a:cxn ang="0">
                  <a:pos x="246" y="78"/>
                </a:cxn>
                <a:cxn ang="0">
                  <a:pos x="348" y="36"/>
                </a:cxn>
                <a:cxn ang="0">
                  <a:pos x="456" y="12"/>
                </a:cxn>
                <a:cxn ang="0">
                  <a:pos x="564" y="6"/>
                </a:cxn>
                <a:cxn ang="0">
                  <a:pos x="666" y="0"/>
                </a:cxn>
              </a:cxnLst>
              <a:rect l="0" t="0" r="r" b="b"/>
              <a:pathLst>
                <a:path w="1782" h="1062">
                  <a:moveTo>
                    <a:pt x="666" y="0"/>
                  </a:moveTo>
                  <a:lnTo>
                    <a:pt x="768" y="6"/>
                  </a:lnTo>
                  <a:lnTo>
                    <a:pt x="858" y="12"/>
                  </a:lnTo>
                  <a:lnTo>
                    <a:pt x="936" y="24"/>
                  </a:lnTo>
                  <a:lnTo>
                    <a:pt x="996" y="36"/>
                  </a:lnTo>
                  <a:lnTo>
                    <a:pt x="1038" y="42"/>
                  </a:lnTo>
                  <a:lnTo>
                    <a:pt x="1050" y="48"/>
                  </a:lnTo>
                  <a:lnTo>
                    <a:pt x="1134" y="72"/>
                  </a:lnTo>
                  <a:lnTo>
                    <a:pt x="1230" y="102"/>
                  </a:lnTo>
                  <a:lnTo>
                    <a:pt x="1326" y="150"/>
                  </a:lnTo>
                  <a:lnTo>
                    <a:pt x="1428" y="204"/>
                  </a:lnTo>
                  <a:lnTo>
                    <a:pt x="1524" y="270"/>
                  </a:lnTo>
                  <a:lnTo>
                    <a:pt x="1608" y="342"/>
                  </a:lnTo>
                  <a:lnTo>
                    <a:pt x="1686" y="420"/>
                  </a:lnTo>
                  <a:lnTo>
                    <a:pt x="1740" y="498"/>
                  </a:lnTo>
                  <a:lnTo>
                    <a:pt x="1776" y="588"/>
                  </a:lnTo>
                  <a:lnTo>
                    <a:pt x="1782" y="672"/>
                  </a:lnTo>
                  <a:lnTo>
                    <a:pt x="1758" y="762"/>
                  </a:lnTo>
                  <a:lnTo>
                    <a:pt x="1698" y="852"/>
                  </a:lnTo>
                  <a:lnTo>
                    <a:pt x="1596" y="942"/>
                  </a:lnTo>
                  <a:lnTo>
                    <a:pt x="1482" y="1008"/>
                  </a:lnTo>
                  <a:lnTo>
                    <a:pt x="1350" y="1044"/>
                  </a:lnTo>
                  <a:lnTo>
                    <a:pt x="1206" y="1062"/>
                  </a:lnTo>
                  <a:lnTo>
                    <a:pt x="1056" y="1062"/>
                  </a:lnTo>
                  <a:lnTo>
                    <a:pt x="906" y="1044"/>
                  </a:lnTo>
                  <a:lnTo>
                    <a:pt x="750" y="1008"/>
                  </a:lnTo>
                  <a:lnTo>
                    <a:pt x="600" y="960"/>
                  </a:lnTo>
                  <a:lnTo>
                    <a:pt x="462" y="900"/>
                  </a:lnTo>
                  <a:lnTo>
                    <a:pt x="330" y="834"/>
                  </a:lnTo>
                  <a:lnTo>
                    <a:pt x="222" y="756"/>
                  </a:lnTo>
                  <a:lnTo>
                    <a:pt x="126" y="666"/>
                  </a:lnTo>
                  <a:lnTo>
                    <a:pt x="54" y="576"/>
                  </a:lnTo>
                  <a:lnTo>
                    <a:pt x="12" y="486"/>
                  </a:lnTo>
                  <a:lnTo>
                    <a:pt x="0" y="390"/>
                  </a:lnTo>
                  <a:lnTo>
                    <a:pt x="24" y="300"/>
                  </a:lnTo>
                  <a:lnTo>
                    <a:pt x="84" y="204"/>
                  </a:lnTo>
                  <a:lnTo>
                    <a:pt x="156" y="132"/>
                  </a:lnTo>
                  <a:lnTo>
                    <a:pt x="246" y="78"/>
                  </a:lnTo>
                  <a:lnTo>
                    <a:pt x="348" y="36"/>
                  </a:lnTo>
                  <a:lnTo>
                    <a:pt x="456" y="12"/>
                  </a:lnTo>
                  <a:lnTo>
                    <a:pt x="564" y="6"/>
                  </a:lnTo>
                  <a:lnTo>
                    <a:pt x="666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92"/>
            <p:cNvSpPr>
              <a:spLocks/>
            </p:cNvSpPr>
            <p:nvPr/>
          </p:nvSpPr>
          <p:spPr bwMode="auto">
            <a:xfrm>
              <a:off x="18064163" y="-6267450"/>
              <a:ext cx="4010025" cy="2476500"/>
            </a:xfrm>
            <a:custGeom>
              <a:avLst/>
              <a:gdLst/>
              <a:ahLst/>
              <a:cxnLst>
                <a:cxn ang="0">
                  <a:pos x="1014" y="0"/>
                </a:cxn>
                <a:cxn ang="0">
                  <a:pos x="1134" y="6"/>
                </a:cxn>
                <a:cxn ang="0">
                  <a:pos x="1242" y="18"/>
                </a:cxn>
                <a:cxn ang="0">
                  <a:pos x="1344" y="36"/>
                </a:cxn>
                <a:cxn ang="0">
                  <a:pos x="1428" y="54"/>
                </a:cxn>
                <a:cxn ang="0">
                  <a:pos x="1500" y="72"/>
                </a:cxn>
                <a:cxn ang="0">
                  <a:pos x="1590" y="102"/>
                </a:cxn>
                <a:cxn ang="0">
                  <a:pos x="1614" y="114"/>
                </a:cxn>
                <a:cxn ang="0">
                  <a:pos x="1656" y="132"/>
                </a:cxn>
                <a:cxn ang="0">
                  <a:pos x="1716" y="162"/>
                </a:cxn>
                <a:cxn ang="0">
                  <a:pos x="1788" y="204"/>
                </a:cxn>
                <a:cxn ang="0">
                  <a:pos x="1878" y="252"/>
                </a:cxn>
                <a:cxn ang="0">
                  <a:pos x="1974" y="312"/>
                </a:cxn>
                <a:cxn ang="0">
                  <a:pos x="2076" y="378"/>
                </a:cxn>
                <a:cxn ang="0">
                  <a:pos x="2178" y="450"/>
                </a:cxn>
                <a:cxn ang="0">
                  <a:pos x="2274" y="534"/>
                </a:cxn>
                <a:cxn ang="0">
                  <a:pos x="2358" y="618"/>
                </a:cxn>
                <a:cxn ang="0">
                  <a:pos x="2430" y="708"/>
                </a:cxn>
                <a:cxn ang="0">
                  <a:pos x="2484" y="804"/>
                </a:cxn>
                <a:cxn ang="0">
                  <a:pos x="2520" y="900"/>
                </a:cxn>
                <a:cxn ang="0">
                  <a:pos x="2526" y="1002"/>
                </a:cxn>
                <a:cxn ang="0">
                  <a:pos x="2502" y="1104"/>
                </a:cxn>
                <a:cxn ang="0">
                  <a:pos x="2448" y="1212"/>
                </a:cxn>
                <a:cxn ang="0">
                  <a:pos x="2352" y="1314"/>
                </a:cxn>
                <a:cxn ang="0">
                  <a:pos x="2238" y="1398"/>
                </a:cxn>
                <a:cxn ang="0">
                  <a:pos x="2100" y="1464"/>
                </a:cxn>
                <a:cxn ang="0">
                  <a:pos x="1944" y="1512"/>
                </a:cxn>
                <a:cxn ang="0">
                  <a:pos x="1776" y="1542"/>
                </a:cxn>
                <a:cxn ang="0">
                  <a:pos x="1602" y="1560"/>
                </a:cxn>
                <a:cxn ang="0">
                  <a:pos x="1422" y="1560"/>
                </a:cxn>
                <a:cxn ang="0">
                  <a:pos x="1236" y="1548"/>
                </a:cxn>
                <a:cxn ang="0">
                  <a:pos x="1050" y="1518"/>
                </a:cxn>
                <a:cxn ang="0">
                  <a:pos x="870" y="1482"/>
                </a:cxn>
                <a:cxn ang="0">
                  <a:pos x="696" y="1428"/>
                </a:cxn>
                <a:cxn ang="0">
                  <a:pos x="534" y="1362"/>
                </a:cxn>
                <a:cxn ang="0">
                  <a:pos x="390" y="1290"/>
                </a:cxn>
                <a:cxn ang="0">
                  <a:pos x="264" y="1206"/>
                </a:cxn>
                <a:cxn ang="0">
                  <a:pos x="156" y="1110"/>
                </a:cxn>
                <a:cxn ang="0">
                  <a:pos x="72" y="1008"/>
                </a:cxn>
                <a:cxn ang="0">
                  <a:pos x="24" y="894"/>
                </a:cxn>
                <a:cxn ang="0">
                  <a:pos x="0" y="780"/>
                </a:cxn>
                <a:cxn ang="0">
                  <a:pos x="18" y="654"/>
                </a:cxn>
                <a:cxn ang="0">
                  <a:pos x="72" y="522"/>
                </a:cxn>
                <a:cxn ang="0">
                  <a:pos x="168" y="378"/>
                </a:cxn>
                <a:cxn ang="0">
                  <a:pos x="276" y="264"/>
                </a:cxn>
                <a:cxn ang="0">
                  <a:pos x="390" y="174"/>
                </a:cxn>
                <a:cxn ang="0">
                  <a:pos x="510" y="102"/>
                </a:cxn>
                <a:cxn ang="0">
                  <a:pos x="636" y="54"/>
                </a:cxn>
                <a:cxn ang="0">
                  <a:pos x="762" y="24"/>
                </a:cxn>
                <a:cxn ang="0">
                  <a:pos x="894" y="6"/>
                </a:cxn>
                <a:cxn ang="0">
                  <a:pos x="1014" y="0"/>
                </a:cxn>
              </a:cxnLst>
              <a:rect l="0" t="0" r="r" b="b"/>
              <a:pathLst>
                <a:path w="2526" h="1560">
                  <a:moveTo>
                    <a:pt x="1014" y="0"/>
                  </a:moveTo>
                  <a:lnTo>
                    <a:pt x="1134" y="6"/>
                  </a:lnTo>
                  <a:lnTo>
                    <a:pt x="1242" y="18"/>
                  </a:lnTo>
                  <a:lnTo>
                    <a:pt x="1344" y="36"/>
                  </a:lnTo>
                  <a:lnTo>
                    <a:pt x="1428" y="54"/>
                  </a:lnTo>
                  <a:lnTo>
                    <a:pt x="1500" y="72"/>
                  </a:lnTo>
                  <a:lnTo>
                    <a:pt x="1590" y="102"/>
                  </a:lnTo>
                  <a:lnTo>
                    <a:pt x="1614" y="114"/>
                  </a:lnTo>
                  <a:lnTo>
                    <a:pt x="1656" y="132"/>
                  </a:lnTo>
                  <a:lnTo>
                    <a:pt x="1716" y="162"/>
                  </a:lnTo>
                  <a:lnTo>
                    <a:pt x="1788" y="204"/>
                  </a:lnTo>
                  <a:lnTo>
                    <a:pt x="1878" y="252"/>
                  </a:lnTo>
                  <a:lnTo>
                    <a:pt x="1974" y="312"/>
                  </a:lnTo>
                  <a:lnTo>
                    <a:pt x="2076" y="378"/>
                  </a:lnTo>
                  <a:lnTo>
                    <a:pt x="2178" y="450"/>
                  </a:lnTo>
                  <a:lnTo>
                    <a:pt x="2274" y="534"/>
                  </a:lnTo>
                  <a:lnTo>
                    <a:pt x="2358" y="618"/>
                  </a:lnTo>
                  <a:lnTo>
                    <a:pt x="2430" y="708"/>
                  </a:lnTo>
                  <a:lnTo>
                    <a:pt x="2484" y="804"/>
                  </a:lnTo>
                  <a:lnTo>
                    <a:pt x="2520" y="900"/>
                  </a:lnTo>
                  <a:lnTo>
                    <a:pt x="2526" y="1002"/>
                  </a:lnTo>
                  <a:lnTo>
                    <a:pt x="2502" y="1104"/>
                  </a:lnTo>
                  <a:lnTo>
                    <a:pt x="2448" y="1212"/>
                  </a:lnTo>
                  <a:lnTo>
                    <a:pt x="2352" y="1314"/>
                  </a:lnTo>
                  <a:lnTo>
                    <a:pt x="2238" y="1398"/>
                  </a:lnTo>
                  <a:lnTo>
                    <a:pt x="2100" y="1464"/>
                  </a:lnTo>
                  <a:lnTo>
                    <a:pt x="1944" y="1512"/>
                  </a:lnTo>
                  <a:lnTo>
                    <a:pt x="1776" y="1542"/>
                  </a:lnTo>
                  <a:lnTo>
                    <a:pt x="1602" y="1560"/>
                  </a:lnTo>
                  <a:lnTo>
                    <a:pt x="1422" y="1560"/>
                  </a:lnTo>
                  <a:lnTo>
                    <a:pt x="1236" y="1548"/>
                  </a:lnTo>
                  <a:lnTo>
                    <a:pt x="1050" y="1518"/>
                  </a:lnTo>
                  <a:lnTo>
                    <a:pt x="870" y="1482"/>
                  </a:lnTo>
                  <a:lnTo>
                    <a:pt x="696" y="1428"/>
                  </a:lnTo>
                  <a:lnTo>
                    <a:pt x="534" y="1362"/>
                  </a:lnTo>
                  <a:lnTo>
                    <a:pt x="390" y="1290"/>
                  </a:lnTo>
                  <a:lnTo>
                    <a:pt x="264" y="1206"/>
                  </a:lnTo>
                  <a:lnTo>
                    <a:pt x="156" y="1110"/>
                  </a:lnTo>
                  <a:lnTo>
                    <a:pt x="72" y="1008"/>
                  </a:lnTo>
                  <a:lnTo>
                    <a:pt x="24" y="894"/>
                  </a:lnTo>
                  <a:lnTo>
                    <a:pt x="0" y="780"/>
                  </a:lnTo>
                  <a:lnTo>
                    <a:pt x="18" y="654"/>
                  </a:lnTo>
                  <a:lnTo>
                    <a:pt x="72" y="522"/>
                  </a:lnTo>
                  <a:lnTo>
                    <a:pt x="168" y="378"/>
                  </a:lnTo>
                  <a:lnTo>
                    <a:pt x="276" y="264"/>
                  </a:lnTo>
                  <a:lnTo>
                    <a:pt x="390" y="174"/>
                  </a:lnTo>
                  <a:lnTo>
                    <a:pt x="510" y="102"/>
                  </a:lnTo>
                  <a:lnTo>
                    <a:pt x="636" y="54"/>
                  </a:lnTo>
                  <a:lnTo>
                    <a:pt x="762" y="24"/>
                  </a:lnTo>
                  <a:lnTo>
                    <a:pt x="894" y="6"/>
                  </a:lnTo>
                  <a:lnTo>
                    <a:pt x="1014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93"/>
            <p:cNvSpPr>
              <a:spLocks/>
            </p:cNvSpPr>
            <p:nvPr/>
          </p:nvSpPr>
          <p:spPr bwMode="auto">
            <a:xfrm>
              <a:off x="20769268" y="-12753757"/>
              <a:ext cx="23612477" cy="9848851"/>
            </a:xfrm>
            <a:custGeom>
              <a:avLst/>
              <a:gdLst/>
              <a:ahLst/>
              <a:cxnLst>
                <a:cxn ang="0">
                  <a:pos x="7272" y="6"/>
                </a:cxn>
                <a:cxn ang="0">
                  <a:pos x="7770" y="150"/>
                </a:cxn>
                <a:cxn ang="0">
                  <a:pos x="8184" y="396"/>
                </a:cxn>
                <a:cxn ang="0">
                  <a:pos x="8568" y="738"/>
                </a:cxn>
                <a:cxn ang="0">
                  <a:pos x="9126" y="480"/>
                </a:cxn>
                <a:cxn ang="0">
                  <a:pos x="9852" y="282"/>
                </a:cxn>
                <a:cxn ang="0">
                  <a:pos x="10752" y="198"/>
                </a:cxn>
                <a:cxn ang="0">
                  <a:pos x="11778" y="258"/>
                </a:cxn>
                <a:cxn ang="0">
                  <a:pos x="12630" y="462"/>
                </a:cxn>
                <a:cxn ang="0">
                  <a:pos x="13284" y="756"/>
                </a:cxn>
                <a:cxn ang="0">
                  <a:pos x="13776" y="1110"/>
                </a:cxn>
                <a:cxn ang="0">
                  <a:pos x="14004" y="1404"/>
                </a:cxn>
                <a:cxn ang="0">
                  <a:pos x="14034" y="1506"/>
                </a:cxn>
                <a:cxn ang="0">
                  <a:pos x="14874" y="5142"/>
                </a:cxn>
                <a:cxn ang="0">
                  <a:pos x="14790" y="5262"/>
                </a:cxn>
                <a:cxn ang="0">
                  <a:pos x="14430" y="5268"/>
                </a:cxn>
                <a:cxn ang="0">
                  <a:pos x="13854" y="5112"/>
                </a:cxn>
                <a:cxn ang="0">
                  <a:pos x="13236" y="5250"/>
                </a:cxn>
                <a:cxn ang="0">
                  <a:pos x="12642" y="5370"/>
                </a:cxn>
                <a:cxn ang="0">
                  <a:pos x="12138" y="5322"/>
                </a:cxn>
                <a:cxn ang="0">
                  <a:pos x="11748" y="5172"/>
                </a:cxn>
                <a:cxn ang="0">
                  <a:pos x="11358" y="5664"/>
                </a:cxn>
                <a:cxn ang="0">
                  <a:pos x="10860" y="5982"/>
                </a:cxn>
                <a:cxn ang="0">
                  <a:pos x="10512" y="6084"/>
                </a:cxn>
                <a:cxn ang="0">
                  <a:pos x="10272" y="6114"/>
                </a:cxn>
                <a:cxn ang="0">
                  <a:pos x="9852" y="6198"/>
                </a:cxn>
                <a:cxn ang="0">
                  <a:pos x="9294" y="6144"/>
                </a:cxn>
                <a:cxn ang="0">
                  <a:pos x="8748" y="5940"/>
                </a:cxn>
                <a:cxn ang="0">
                  <a:pos x="8352" y="5652"/>
                </a:cxn>
                <a:cxn ang="0">
                  <a:pos x="7722" y="5802"/>
                </a:cxn>
                <a:cxn ang="0">
                  <a:pos x="7044" y="6012"/>
                </a:cxn>
                <a:cxn ang="0">
                  <a:pos x="6492" y="6048"/>
                </a:cxn>
                <a:cxn ang="0">
                  <a:pos x="6060" y="5964"/>
                </a:cxn>
                <a:cxn ang="0">
                  <a:pos x="5736" y="5814"/>
                </a:cxn>
                <a:cxn ang="0">
                  <a:pos x="5190" y="5832"/>
                </a:cxn>
                <a:cxn ang="0">
                  <a:pos x="4578" y="5964"/>
                </a:cxn>
                <a:cxn ang="0">
                  <a:pos x="4392" y="5970"/>
                </a:cxn>
                <a:cxn ang="0">
                  <a:pos x="4344" y="5982"/>
                </a:cxn>
                <a:cxn ang="0">
                  <a:pos x="4026" y="6036"/>
                </a:cxn>
                <a:cxn ang="0">
                  <a:pos x="3642" y="6072"/>
                </a:cxn>
                <a:cxn ang="0">
                  <a:pos x="3156" y="6078"/>
                </a:cxn>
                <a:cxn ang="0">
                  <a:pos x="2226" y="5958"/>
                </a:cxn>
                <a:cxn ang="0">
                  <a:pos x="1392" y="5712"/>
                </a:cxn>
                <a:cxn ang="0">
                  <a:pos x="708" y="5352"/>
                </a:cxn>
                <a:cxn ang="0">
                  <a:pos x="228" y="4896"/>
                </a:cxn>
                <a:cxn ang="0">
                  <a:pos x="6" y="4350"/>
                </a:cxn>
                <a:cxn ang="0">
                  <a:pos x="96" y="3738"/>
                </a:cxn>
                <a:cxn ang="0">
                  <a:pos x="450" y="3150"/>
                </a:cxn>
                <a:cxn ang="0">
                  <a:pos x="918" y="2748"/>
                </a:cxn>
                <a:cxn ang="0">
                  <a:pos x="1452" y="2496"/>
                </a:cxn>
                <a:cxn ang="0">
                  <a:pos x="1518" y="2052"/>
                </a:cxn>
                <a:cxn ang="0">
                  <a:pos x="1842" y="1632"/>
                </a:cxn>
                <a:cxn ang="0">
                  <a:pos x="2340" y="1350"/>
                </a:cxn>
                <a:cxn ang="0">
                  <a:pos x="2880" y="1230"/>
                </a:cxn>
                <a:cxn ang="0">
                  <a:pos x="3372" y="1218"/>
                </a:cxn>
                <a:cxn ang="0">
                  <a:pos x="3588" y="966"/>
                </a:cxn>
                <a:cxn ang="0">
                  <a:pos x="3846" y="636"/>
                </a:cxn>
                <a:cxn ang="0">
                  <a:pos x="4350" y="414"/>
                </a:cxn>
                <a:cxn ang="0">
                  <a:pos x="4938" y="414"/>
                </a:cxn>
                <a:cxn ang="0">
                  <a:pos x="5448" y="612"/>
                </a:cxn>
                <a:cxn ang="0">
                  <a:pos x="6054" y="330"/>
                </a:cxn>
                <a:cxn ang="0">
                  <a:pos x="6696" y="42"/>
                </a:cxn>
              </a:cxnLst>
              <a:rect l="0" t="0" r="r" b="b"/>
              <a:pathLst>
                <a:path w="14874" h="6204">
                  <a:moveTo>
                    <a:pt x="6990" y="0"/>
                  </a:moveTo>
                  <a:lnTo>
                    <a:pt x="7176" y="0"/>
                  </a:lnTo>
                  <a:lnTo>
                    <a:pt x="7272" y="6"/>
                  </a:lnTo>
                  <a:lnTo>
                    <a:pt x="7446" y="42"/>
                  </a:lnTo>
                  <a:lnTo>
                    <a:pt x="7614" y="90"/>
                  </a:lnTo>
                  <a:lnTo>
                    <a:pt x="7770" y="150"/>
                  </a:lnTo>
                  <a:lnTo>
                    <a:pt x="7920" y="222"/>
                  </a:lnTo>
                  <a:lnTo>
                    <a:pt x="8058" y="306"/>
                  </a:lnTo>
                  <a:lnTo>
                    <a:pt x="8184" y="396"/>
                  </a:lnTo>
                  <a:lnTo>
                    <a:pt x="8298" y="480"/>
                  </a:lnTo>
                  <a:lnTo>
                    <a:pt x="8400" y="570"/>
                  </a:lnTo>
                  <a:lnTo>
                    <a:pt x="8568" y="738"/>
                  </a:lnTo>
                  <a:lnTo>
                    <a:pt x="8736" y="648"/>
                  </a:lnTo>
                  <a:lnTo>
                    <a:pt x="8922" y="564"/>
                  </a:lnTo>
                  <a:lnTo>
                    <a:pt x="9126" y="480"/>
                  </a:lnTo>
                  <a:lnTo>
                    <a:pt x="9348" y="408"/>
                  </a:lnTo>
                  <a:lnTo>
                    <a:pt x="9594" y="342"/>
                  </a:lnTo>
                  <a:lnTo>
                    <a:pt x="9852" y="282"/>
                  </a:lnTo>
                  <a:lnTo>
                    <a:pt x="10134" y="240"/>
                  </a:lnTo>
                  <a:lnTo>
                    <a:pt x="10428" y="210"/>
                  </a:lnTo>
                  <a:lnTo>
                    <a:pt x="10752" y="198"/>
                  </a:lnTo>
                  <a:lnTo>
                    <a:pt x="11088" y="198"/>
                  </a:lnTo>
                  <a:lnTo>
                    <a:pt x="11448" y="222"/>
                  </a:lnTo>
                  <a:lnTo>
                    <a:pt x="11778" y="258"/>
                  </a:lnTo>
                  <a:lnTo>
                    <a:pt x="12084" y="312"/>
                  </a:lnTo>
                  <a:lnTo>
                    <a:pt x="12372" y="378"/>
                  </a:lnTo>
                  <a:lnTo>
                    <a:pt x="12630" y="462"/>
                  </a:lnTo>
                  <a:lnTo>
                    <a:pt x="12870" y="552"/>
                  </a:lnTo>
                  <a:lnTo>
                    <a:pt x="13086" y="648"/>
                  </a:lnTo>
                  <a:lnTo>
                    <a:pt x="13284" y="756"/>
                  </a:lnTo>
                  <a:lnTo>
                    <a:pt x="13464" y="870"/>
                  </a:lnTo>
                  <a:lnTo>
                    <a:pt x="13626" y="984"/>
                  </a:lnTo>
                  <a:lnTo>
                    <a:pt x="13776" y="1110"/>
                  </a:lnTo>
                  <a:lnTo>
                    <a:pt x="13902" y="1230"/>
                  </a:lnTo>
                  <a:lnTo>
                    <a:pt x="13944" y="1284"/>
                  </a:lnTo>
                  <a:lnTo>
                    <a:pt x="14004" y="1404"/>
                  </a:lnTo>
                  <a:lnTo>
                    <a:pt x="14022" y="1458"/>
                  </a:lnTo>
                  <a:lnTo>
                    <a:pt x="14028" y="1494"/>
                  </a:lnTo>
                  <a:lnTo>
                    <a:pt x="14034" y="1506"/>
                  </a:lnTo>
                  <a:lnTo>
                    <a:pt x="14862" y="5040"/>
                  </a:lnTo>
                  <a:lnTo>
                    <a:pt x="14874" y="5088"/>
                  </a:lnTo>
                  <a:lnTo>
                    <a:pt x="14874" y="5142"/>
                  </a:lnTo>
                  <a:lnTo>
                    <a:pt x="14862" y="5184"/>
                  </a:lnTo>
                  <a:lnTo>
                    <a:pt x="14832" y="5226"/>
                  </a:lnTo>
                  <a:lnTo>
                    <a:pt x="14790" y="5262"/>
                  </a:lnTo>
                  <a:lnTo>
                    <a:pt x="14730" y="5280"/>
                  </a:lnTo>
                  <a:lnTo>
                    <a:pt x="14652" y="5286"/>
                  </a:lnTo>
                  <a:lnTo>
                    <a:pt x="14430" y="5268"/>
                  </a:lnTo>
                  <a:lnTo>
                    <a:pt x="14226" y="5232"/>
                  </a:lnTo>
                  <a:lnTo>
                    <a:pt x="14028" y="5178"/>
                  </a:lnTo>
                  <a:lnTo>
                    <a:pt x="13854" y="5112"/>
                  </a:lnTo>
                  <a:lnTo>
                    <a:pt x="13692" y="5040"/>
                  </a:lnTo>
                  <a:lnTo>
                    <a:pt x="13458" y="5160"/>
                  </a:lnTo>
                  <a:lnTo>
                    <a:pt x="13236" y="5250"/>
                  </a:lnTo>
                  <a:lnTo>
                    <a:pt x="13026" y="5316"/>
                  </a:lnTo>
                  <a:lnTo>
                    <a:pt x="12828" y="5352"/>
                  </a:lnTo>
                  <a:lnTo>
                    <a:pt x="12642" y="5370"/>
                  </a:lnTo>
                  <a:lnTo>
                    <a:pt x="12462" y="5370"/>
                  </a:lnTo>
                  <a:lnTo>
                    <a:pt x="12294" y="5352"/>
                  </a:lnTo>
                  <a:lnTo>
                    <a:pt x="12138" y="5322"/>
                  </a:lnTo>
                  <a:lnTo>
                    <a:pt x="12000" y="5280"/>
                  </a:lnTo>
                  <a:lnTo>
                    <a:pt x="11868" y="5232"/>
                  </a:lnTo>
                  <a:lnTo>
                    <a:pt x="11748" y="5172"/>
                  </a:lnTo>
                  <a:lnTo>
                    <a:pt x="11640" y="5340"/>
                  </a:lnTo>
                  <a:lnTo>
                    <a:pt x="11508" y="5508"/>
                  </a:lnTo>
                  <a:lnTo>
                    <a:pt x="11358" y="5664"/>
                  </a:lnTo>
                  <a:lnTo>
                    <a:pt x="11184" y="5802"/>
                  </a:lnTo>
                  <a:lnTo>
                    <a:pt x="10992" y="5928"/>
                  </a:lnTo>
                  <a:lnTo>
                    <a:pt x="10860" y="5982"/>
                  </a:lnTo>
                  <a:lnTo>
                    <a:pt x="10734" y="6024"/>
                  </a:lnTo>
                  <a:lnTo>
                    <a:pt x="10614" y="6060"/>
                  </a:lnTo>
                  <a:lnTo>
                    <a:pt x="10512" y="6084"/>
                  </a:lnTo>
                  <a:lnTo>
                    <a:pt x="10428" y="6102"/>
                  </a:lnTo>
                  <a:lnTo>
                    <a:pt x="10368" y="6114"/>
                  </a:lnTo>
                  <a:lnTo>
                    <a:pt x="10272" y="6114"/>
                  </a:lnTo>
                  <a:lnTo>
                    <a:pt x="10182" y="6150"/>
                  </a:lnTo>
                  <a:lnTo>
                    <a:pt x="10080" y="6174"/>
                  </a:lnTo>
                  <a:lnTo>
                    <a:pt x="9852" y="6198"/>
                  </a:lnTo>
                  <a:lnTo>
                    <a:pt x="9744" y="6204"/>
                  </a:lnTo>
                  <a:lnTo>
                    <a:pt x="9510" y="6186"/>
                  </a:lnTo>
                  <a:lnTo>
                    <a:pt x="9294" y="6144"/>
                  </a:lnTo>
                  <a:lnTo>
                    <a:pt x="9090" y="6090"/>
                  </a:lnTo>
                  <a:lnTo>
                    <a:pt x="8910" y="6024"/>
                  </a:lnTo>
                  <a:lnTo>
                    <a:pt x="8748" y="5940"/>
                  </a:lnTo>
                  <a:lnTo>
                    <a:pt x="8604" y="5850"/>
                  </a:lnTo>
                  <a:lnTo>
                    <a:pt x="8472" y="5754"/>
                  </a:lnTo>
                  <a:lnTo>
                    <a:pt x="8352" y="5652"/>
                  </a:lnTo>
                  <a:lnTo>
                    <a:pt x="8250" y="5550"/>
                  </a:lnTo>
                  <a:lnTo>
                    <a:pt x="7974" y="5688"/>
                  </a:lnTo>
                  <a:lnTo>
                    <a:pt x="7722" y="5802"/>
                  </a:lnTo>
                  <a:lnTo>
                    <a:pt x="7482" y="5892"/>
                  </a:lnTo>
                  <a:lnTo>
                    <a:pt x="7254" y="5964"/>
                  </a:lnTo>
                  <a:lnTo>
                    <a:pt x="7044" y="6012"/>
                  </a:lnTo>
                  <a:lnTo>
                    <a:pt x="6846" y="6036"/>
                  </a:lnTo>
                  <a:lnTo>
                    <a:pt x="6660" y="6048"/>
                  </a:lnTo>
                  <a:lnTo>
                    <a:pt x="6492" y="6048"/>
                  </a:lnTo>
                  <a:lnTo>
                    <a:pt x="6336" y="6030"/>
                  </a:lnTo>
                  <a:lnTo>
                    <a:pt x="6192" y="6006"/>
                  </a:lnTo>
                  <a:lnTo>
                    <a:pt x="6060" y="5964"/>
                  </a:lnTo>
                  <a:lnTo>
                    <a:pt x="5940" y="5922"/>
                  </a:lnTo>
                  <a:lnTo>
                    <a:pt x="5832" y="5868"/>
                  </a:lnTo>
                  <a:lnTo>
                    <a:pt x="5736" y="5814"/>
                  </a:lnTo>
                  <a:lnTo>
                    <a:pt x="5646" y="5754"/>
                  </a:lnTo>
                  <a:lnTo>
                    <a:pt x="5574" y="5694"/>
                  </a:lnTo>
                  <a:lnTo>
                    <a:pt x="5190" y="5832"/>
                  </a:lnTo>
                  <a:lnTo>
                    <a:pt x="4800" y="5934"/>
                  </a:lnTo>
                  <a:lnTo>
                    <a:pt x="4680" y="5952"/>
                  </a:lnTo>
                  <a:lnTo>
                    <a:pt x="4578" y="5964"/>
                  </a:lnTo>
                  <a:lnTo>
                    <a:pt x="4488" y="5976"/>
                  </a:lnTo>
                  <a:lnTo>
                    <a:pt x="4404" y="5976"/>
                  </a:lnTo>
                  <a:lnTo>
                    <a:pt x="4392" y="5970"/>
                  </a:lnTo>
                  <a:lnTo>
                    <a:pt x="4362" y="5970"/>
                  </a:lnTo>
                  <a:lnTo>
                    <a:pt x="4350" y="5976"/>
                  </a:lnTo>
                  <a:lnTo>
                    <a:pt x="4344" y="5982"/>
                  </a:lnTo>
                  <a:lnTo>
                    <a:pt x="4266" y="6000"/>
                  </a:lnTo>
                  <a:lnTo>
                    <a:pt x="4152" y="6018"/>
                  </a:lnTo>
                  <a:lnTo>
                    <a:pt x="4026" y="6036"/>
                  </a:lnTo>
                  <a:lnTo>
                    <a:pt x="3894" y="6048"/>
                  </a:lnTo>
                  <a:lnTo>
                    <a:pt x="3762" y="6066"/>
                  </a:lnTo>
                  <a:lnTo>
                    <a:pt x="3642" y="6072"/>
                  </a:lnTo>
                  <a:lnTo>
                    <a:pt x="3546" y="6078"/>
                  </a:lnTo>
                  <a:lnTo>
                    <a:pt x="3480" y="6084"/>
                  </a:lnTo>
                  <a:lnTo>
                    <a:pt x="3156" y="6078"/>
                  </a:lnTo>
                  <a:lnTo>
                    <a:pt x="2838" y="6054"/>
                  </a:lnTo>
                  <a:lnTo>
                    <a:pt x="2526" y="6012"/>
                  </a:lnTo>
                  <a:lnTo>
                    <a:pt x="2226" y="5958"/>
                  </a:lnTo>
                  <a:lnTo>
                    <a:pt x="1932" y="5892"/>
                  </a:lnTo>
                  <a:lnTo>
                    <a:pt x="1656" y="5808"/>
                  </a:lnTo>
                  <a:lnTo>
                    <a:pt x="1392" y="5712"/>
                  </a:lnTo>
                  <a:lnTo>
                    <a:pt x="1146" y="5604"/>
                  </a:lnTo>
                  <a:lnTo>
                    <a:pt x="918" y="5484"/>
                  </a:lnTo>
                  <a:lnTo>
                    <a:pt x="708" y="5352"/>
                  </a:lnTo>
                  <a:lnTo>
                    <a:pt x="522" y="5214"/>
                  </a:lnTo>
                  <a:lnTo>
                    <a:pt x="360" y="5058"/>
                  </a:lnTo>
                  <a:lnTo>
                    <a:pt x="228" y="4896"/>
                  </a:lnTo>
                  <a:lnTo>
                    <a:pt x="126" y="4722"/>
                  </a:lnTo>
                  <a:lnTo>
                    <a:pt x="48" y="4542"/>
                  </a:lnTo>
                  <a:lnTo>
                    <a:pt x="6" y="4350"/>
                  </a:lnTo>
                  <a:lnTo>
                    <a:pt x="0" y="4152"/>
                  </a:lnTo>
                  <a:lnTo>
                    <a:pt x="30" y="3948"/>
                  </a:lnTo>
                  <a:lnTo>
                    <a:pt x="96" y="3738"/>
                  </a:lnTo>
                  <a:lnTo>
                    <a:pt x="198" y="3522"/>
                  </a:lnTo>
                  <a:lnTo>
                    <a:pt x="318" y="3324"/>
                  </a:lnTo>
                  <a:lnTo>
                    <a:pt x="450" y="3150"/>
                  </a:lnTo>
                  <a:lnTo>
                    <a:pt x="594" y="3000"/>
                  </a:lnTo>
                  <a:lnTo>
                    <a:pt x="750" y="2862"/>
                  </a:lnTo>
                  <a:lnTo>
                    <a:pt x="918" y="2748"/>
                  </a:lnTo>
                  <a:lnTo>
                    <a:pt x="1086" y="2646"/>
                  </a:lnTo>
                  <a:lnTo>
                    <a:pt x="1266" y="2562"/>
                  </a:lnTo>
                  <a:lnTo>
                    <a:pt x="1452" y="2496"/>
                  </a:lnTo>
                  <a:lnTo>
                    <a:pt x="1446" y="2346"/>
                  </a:lnTo>
                  <a:lnTo>
                    <a:pt x="1464" y="2202"/>
                  </a:lnTo>
                  <a:lnTo>
                    <a:pt x="1518" y="2052"/>
                  </a:lnTo>
                  <a:lnTo>
                    <a:pt x="1590" y="1908"/>
                  </a:lnTo>
                  <a:lnTo>
                    <a:pt x="1698" y="1770"/>
                  </a:lnTo>
                  <a:lnTo>
                    <a:pt x="1842" y="1632"/>
                  </a:lnTo>
                  <a:lnTo>
                    <a:pt x="1998" y="1518"/>
                  </a:lnTo>
                  <a:lnTo>
                    <a:pt x="2166" y="1428"/>
                  </a:lnTo>
                  <a:lnTo>
                    <a:pt x="2340" y="1350"/>
                  </a:lnTo>
                  <a:lnTo>
                    <a:pt x="2520" y="1296"/>
                  </a:lnTo>
                  <a:lnTo>
                    <a:pt x="2700" y="1260"/>
                  </a:lnTo>
                  <a:lnTo>
                    <a:pt x="2880" y="1230"/>
                  </a:lnTo>
                  <a:lnTo>
                    <a:pt x="3054" y="1218"/>
                  </a:lnTo>
                  <a:lnTo>
                    <a:pt x="3216" y="1212"/>
                  </a:lnTo>
                  <a:lnTo>
                    <a:pt x="3372" y="1218"/>
                  </a:lnTo>
                  <a:lnTo>
                    <a:pt x="3510" y="1224"/>
                  </a:lnTo>
                  <a:lnTo>
                    <a:pt x="3540" y="1092"/>
                  </a:lnTo>
                  <a:lnTo>
                    <a:pt x="3588" y="966"/>
                  </a:lnTo>
                  <a:lnTo>
                    <a:pt x="3654" y="846"/>
                  </a:lnTo>
                  <a:lnTo>
                    <a:pt x="3738" y="738"/>
                  </a:lnTo>
                  <a:lnTo>
                    <a:pt x="3846" y="636"/>
                  </a:lnTo>
                  <a:lnTo>
                    <a:pt x="3984" y="546"/>
                  </a:lnTo>
                  <a:lnTo>
                    <a:pt x="4140" y="474"/>
                  </a:lnTo>
                  <a:lnTo>
                    <a:pt x="4350" y="414"/>
                  </a:lnTo>
                  <a:lnTo>
                    <a:pt x="4548" y="384"/>
                  </a:lnTo>
                  <a:lnTo>
                    <a:pt x="4746" y="384"/>
                  </a:lnTo>
                  <a:lnTo>
                    <a:pt x="4938" y="414"/>
                  </a:lnTo>
                  <a:lnTo>
                    <a:pt x="5118" y="462"/>
                  </a:lnTo>
                  <a:lnTo>
                    <a:pt x="5292" y="534"/>
                  </a:lnTo>
                  <a:lnTo>
                    <a:pt x="5448" y="612"/>
                  </a:lnTo>
                  <a:lnTo>
                    <a:pt x="5598" y="702"/>
                  </a:lnTo>
                  <a:lnTo>
                    <a:pt x="5826" y="498"/>
                  </a:lnTo>
                  <a:lnTo>
                    <a:pt x="6054" y="330"/>
                  </a:lnTo>
                  <a:lnTo>
                    <a:pt x="6276" y="204"/>
                  </a:lnTo>
                  <a:lnTo>
                    <a:pt x="6486" y="108"/>
                  </a:lnTo>
                  <a:lnTo>
                    <a:pt x="6696" y="42"/>
                  </a:lnTo>
                  <a:lnTo>
                    <a:pt x="6894" y="6"/>
                  </a:lnTo>
                  <a:lnTo>
                    <a:pt x="6990" y="0"/>
                  </a:lnTo>
                  <a:close/>
                </a:path>
              </a:pathLst>
            </a:custGeom>
            <a:gradFill flip="none" rotWithShape="1">
              <a:gsLst>
                <a:gs pos="86000">
                  <a:schemeClr val="bg1"/>
                </a:gs>
                <a:gs pos="95000">
                  <a:schemeClr val="bg1">
                    <a:lumMod val="85000"/>
                  </a:schemeClr>
                </a:gs>
              </a:gsLst>
              <a:lin ang="21000000" scaled="0"/>
              <a:tileRect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97"/>
            <p:cNvSpPr>
              <a:spLocks/>
            </p:cNvSpPr>
            <p:nvPr/>
          </p:nvSpPr>
          <p:spPr bwMode="auto">
            <a:xfrm>
              <a:off x="36256913" y="-6600825"/>
              <a:ext cx="819150" cy="193357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516" y="1128"/>
                </a:cxn>
                <a:cxn ang="0">
                  <a:pos x="432" y="1164"/>
                </a:cxn>
                <a:cxn ang="0">
                  <a:pos x="330" y="1188"/>
                </a:cxn>
                <a:cxn ang="0">
                  <a:pos x="222" y="1200"/>
                </a:cxn>
                <a:cxn ang="0">
                  <a:pos x="108" y="1212"/>
                </a:cxn>
                <a:cxn ang="0">
                  <a:pos x="0" y="1218"/>
                </a:cxn>
                <a:cxn ang="0">
                  <a:pos x="222" y="0"/>
                </a:cxn>
              </a:cxnLst>
              <a:rect l="0" t="0" r="r" b="b"/>
              <a:pathLst>
                <a:path w="516" h="1218">
                  <a:moveTo>
                    <a:pt x="222" y="0"/>
                  </a:moveTo>
                  <a:lnTo>
                    <a:pt x="516" y="1128"/>
                  </a:lnTo>
                  <a:lnTo>
                    <a:pt x="432" y="1164"/>
                  </a:lnTo>
                  <a:lnTo>
                    <a:pt x="330" y="1188"/>
                  </a:lnTo>
                  <a:lnTo>
                    <a:pt x="222" y="1200"/>
                  </a:lnTo>
                  <a:lnTo>
                    <a:pt x="108" y="1212"/>
                  </a:lnTo>
                  <a:lnTo>
                    <a:pt x="0" y="1218"/>
                  </a:lnTo>
                  <a:lnTo>
                    <a:pt x="222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Прямоугольник 121"/>
          <p:cNvSpPr/>
          <p:nvPr/>
        </p:nvSpPr>
        <p:spPr>
          <a:xfrm>
            <a:off x="-18093" y="4006368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accent3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行政</a:t>
            </a:r>
            <a:r>
              <a:rPr lang="en-US" altLang="zh-TW" sz="2000" b="1" dirty="0" smtClean="0">
                <a:solidFill>
                  <a:schemeClr val="accent3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/</a:t>
            </a:r>
            <a:r>
              <a:rPr lang="zh-TW" altLang="en-US" sz="2000" b="1" dirty="0" smtClean="0">
                <a:solidFill>
                  <a:schemeClr val="accent3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總務</a:t>
            </a:r>
            <a:r>
              <a:rPr lang="en-US" altLang="zh-TW" sz="2000" b="1" dirty="0" smtClean="0">
                <a:solidFill>
                  <a:schemeClr val="accent3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/</a:t>
            </a:r>
            <a:r>
              <a:rPr lang="zh-TW" altLang="en-US" sz="2000" b="1" dirty="0" smtClean="0">
                <a:solidFill>
                  <a:schemeClr val="accent3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其他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6" name="文本框 79"/>
          <p:cNvSpPr txBox="1"/>
          <p:nvPr/>
        </p:nvSpPr>
        <p:spPr>
          <a:xfrm>
            <a:off x="-18093" y="1878711"/>
            <a:ext cx="6040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zh-TW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EIP</a:t>
            </a:r>
            <a:r>
              <a:rPr lang="zh-TW" altLang="en-US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網址</a:t>
            </a:r>
            <a:r>
              <a:rPr lang="en-US" altLang="zh-TW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  </a:t>
            </a:r>
            <a:endParaRPr lang="en-US" altLang="zh-TW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228600" indent="-228600"/>
            <a:r>
              <a:rPr lang="zh-TW" altLang="en-US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  </a:t>
            </a:r>
            <a:r>
              <a:rPr lang="en-US" altLang="zh-TW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http</a:t>
            </a:r>
            <a:r>
              <a:rPr lang="en-US" altLang="zh-TW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://eip.nafco.com.tw/</a:t>
            </a:r>
            <a:endParaRPr lang="en-US" altLang="zh-TW" sz="3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1684819" y="4409927"/>
            <a:ext cx="1666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zh-TW" altLang="en-US" sz="1600" b="1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預約會議室</a:t>
            </a:r>
            <a:endParaRPr lang="en-US" altLang="zh-TW" sz="1600" b="1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228600" indent="-228600"/>
            <a:r>
              <a:rPr lang="zh-TW" altLang="en-US" sz="1600" b="1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我的預約</a:t>
            </a:r>
            <a:endParaRPr lang="en-US" altLang="zh-TW" sz="1600" b="1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228600" indent="-228600"/>
            <a:r>
              <a:rPr lang="zh-TW" altLang="en-US" sz="1600" b="1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現時進行之會議</a:t>
            </a:r>
            <a:endParaRPr lang="en-US" altLang="zh-TW" sz="1600" b="1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228600" indent="-228600"/>
            <a:r>
              <a:rPr lang="zh-TW" altLang="en-US" sz="1600" b="1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單日會議查詢</a:t>
            </a:r>
            <a:endParaRPr lang="en-US" altLang="zh-TW" sz="1600" b="1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228600" indent="-228600"/>
            <a:r>
              <a:rPr lang="zh-TW" altLang="en-US" sz="1600" b="1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單月會議室查詢</a:t>
            </a:r>
            <a:endParaRPr lang="ru-RU" sz="1600" b="1" dirty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22" y="1701538"/>
            <a:ext cx="3849480" cy="49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2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預約操作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說明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2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預約會議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請先使用登入電腦之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AD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帳密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登入</a:t>
            </a:r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 請確認預約的是</a:t>
            </a:r>
            <a:r>
              <a:rPr lang="en-US" altLang="zh-TW" sz="3600" b="1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Nafco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或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NSP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會議室</a:t>
            </a:r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381622" y="2597600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ight Arrow 59"/>
          <p:cNvSpPr/>
          <p:nvPr/>
        </p:nvSpPr>
        <p:spPr>
          <a:xfrm>
            <a:off x="835198" y="3133491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49" y="3133491"/>
            <a:ext cx="3505633" cy="277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登入成功後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會議室會自動帶出</a:t>
            </a:r>
            <a:r>
              <a:rPr lang="en-US" altLang="zh-TW" sz="3600" b="1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Nafco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或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NSP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的會議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室</a:t>
            </a:r>
            <a:endParaRPr lang="en-US" altLang="zh-TW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79"/>
          <p:cNvSpPr txBox="1"/>
          <p:nvPr/>
        </p:nvSpPr>
        <p:spPr>
          <a:xfrm>
            <a:off x="7910945" y="2712198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7910945" y="3358529"/>
            <a:ext cx="4391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Nafco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的會議室與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NSP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會議室會因為登入的公司別不同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CN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如需新增或調整會議室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請與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MIS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聯繫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588" y="2158379"/>
            <a:ext cx="6257925" cy="24003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588" y="4655958"/>
            <a:ext cx="4791075" cy="2133600"/>
          </a:xfrm>
          <a:prstGeom prst="rect">
            <a:avLst/>
          </a:prstGeom>
        </p:spPr>
      </p:pic>
      <p:sp>
        <p:nvSpPr>
          <p:cNvPr id="10" name="Freeform 12"/>
          <p:cNvSpPr>
            <a:spLocks/>
          </p:cNvSpPr>
          <p:nvPr/>
        </p:nvSpPr>
        <p:spPr bwMode="auto">
          <a:xfrm>
            <a:off x="185526" y="2420573"/>
            <a:ext cx="1444630" cy="1229580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文本框 5"/>
          <p:cNvSpPr txBox="1"/>
          <p:nvPr/>
        </p:nvSpPr>
        <p:spPr>
          <a:xfrm>
            <a:off x="273705" y="2712198"/>
            <a:ext cx="2205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err="1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Nafco</a:t>
            </a:r>
            <a:endParaRPr lang="zh-CN" altLang="en-US" sz="3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126213" y="5107968"/>
            <a:ext cx="1444630" cy="1229580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文本框 5"/>
          <p:cNvSpPr txBox="1"/>
          <p:nvPr/>
        </p:nvSpPr>
        <p:spPr>
          <a:xfrm>
            <a:off x="381622" y="5431719"/>
            <a:ext cx="2205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NSP</a:t>
            </a:r>
            <a:endParaRPr lang="zh-CN" altLang="en-US" sz="3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24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請務必輸入會議名稱與預約時段</a:t>
            </a:r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79"/>
          <p:cNvSpPr txBox="1"/>
          <p:nvPr/>
        </p:nvSpPr>
        <p:spPr>
          <a:xfrm>
            <a:off x="680369" y="4827671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680369" y="5474002"/>
            <a:ext cx="10740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會議室預約時段請以半小時制預約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如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00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or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30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做選擇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會議室預約可連續多日作預約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比如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2023/05/17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10:00~2023/5/19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10:00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可連續三日預約會議室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6" y="2183099"/>
            <a:ext cx="122301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會議主席請務必輸入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會議主席選擇或主席電子郵件</a:t>
            </a:r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與會人員可輸入可不輸入</a:t>
            </a:r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79"/>
          <p:cNvSpPr txBox="1"/>
          <p:nvPr/>
        </p:nvSpPr>
        <p:spPr>
          <a:xfrm>
            <a:off x="8229600" y="2712376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4101655" y="5573319"/>
            <a:ext cx="7703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送出後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如無錯誤會發出</a:t>
            </a:r>
            <a:r>
              <a:rPr lang="en-US" altLang="zh-TW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OutLook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通知信給主席與所有與會人員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協助預約者如需收到</a:t>
            </a:r>
            <a:r>
              <a:rPr lang="en-US" altLang="zh-TW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Outlook</a:t>
            </a: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通知</a:t>
            </a:r>
            <a:r>
              <a:rPr lang="en-US" altLang="zh-TW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 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請將自己加入主席或與會人員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06" y="2952750"/>
            <a:ext cx="5038725" cy="16383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921" y="5595375"/>
            <a:ext cx="1123950" cy="485775"/>
          </a:xfrm>
          <a:prstGeom prst="rect">
            <a:avLst/>
          </a:prstGeom>
        </p:spPr>
      </p:pic>
      <p:sp>
        <p:nvSpPr>
          <p:cNvPr id="11" name="Freeform 12"/>
          <p:cNvSpPr>
            <a:spLocks/>
          </p:cNvSpPr>
          <p:nvPr/>
        </p:nvSpPr>
        <p:spPr bwMode="auto">
          <a:xfrm>
            <a:off x="2555113" y="5148166"/>
            <a:ext cx="1414300" cy="1380192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ight Arrow 59"/>
          <p:cNvSpPr/>
          <p:nvPr/>
        </p:nvSpPr>
        <p:spPr>
          <a:xfrm>
            <a:off x="2883673" y="5576161"/>
            <a:ext cx="757180" cy="52420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82"/>
          <p:cNvSpPr txBox="1"/>
          <p:nvPr/>
        </p:nvSpPr>
        <p:spPr>
          <a:xfrm>
            <a:off x="8382000" y="3511107"/>
            <a:ext cx="375431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Nafco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登入會讀取</a:t>
            </a:r>
            <a:r>
              <a:rPr lang="en-US" altLang="zh-TW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Nafco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同仁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NSP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登入會讀取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NSP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同仁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11098393" y="5471562"/>
            <a:ext cx="395752" cy="926830"/>
            <a:chOff x="1885" y="1509"/>
            <a:chExt cx="503" cy="1178"/>
          </a:xfrm>
          <a:solidFill>
            <a:schemeClr val="bg1"/>
          </a:solidFill>
        </p:grpSpPr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5822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六边形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CB8D2"/>
      </a:accent1>
      <a:accent2>
        <a:srgbClr val="266983"/>
      </a:accent2>
      <a:accent3>
        <a:srgbClr val="B61953"/>
      </a:accent3>
      <a:accent4>
        <a:srgbClr val="E38E1D"/>
      </a:accent4>
      <a:accent5>
        <a:srgbClr val="3F3F3F"/>
      </a:accent5>
      <a:accent6>
        <a:srgbClr val="7F7F7F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522</Words>
  <Application>Microsoft Office PowerPoint</Application>
  <PresentationFormat>寬螢幕</PresentationFormat>
  <Paragraphs>98</Paragraphs>
  <Slides>16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Microsoft YaHei</vt:lpstr>
      <vt:lpstr>Microsoft YaHei</vt:lpstr>
      <vt:lpstr>宋体</vt:lpstr>
      <vt:lpstr>新細明體</vt:lpstr>
      <vt:lpstr>Arial</vt:lpstr>
      <vt:lpstr>Calibri</vt:lpstr>
      <vt:lpstr>Calibri Light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蔡涵純(hanna.tsai)</cp:lastModifiedBy>
  <cp:revision>180</cp:revision>
  <dcterms:created xsi:type="dcterms:W3CDTF">2015-02-06T05:47:33Z</dcterms:created>
  <dcterms:modified xsi:type="dcterms:W3CDTF">2023-05-17T06:35:18Z</dcterms:modified>
</cp:coreProperties>
</file>